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5" r:id="rId9"/>
    <p:sldId id="266" r:id="rId10"/>
    <p:sldId id="262" r:id="rId11"/>
    <p:sldId id="263" r:id="rId12"/>
    <p:sldId id="264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4956F-49CF-4433-9B02-D228FE93CD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70B2EE-11C3-4F7C-8995-4E6E7D54130C}">
      <dgm:prSet/>
      <dgm:spPr/>
      <dgm:t>
        <a:bodyPr/>
        <a:lstStyle/>
        <a:p>
          <a:r>
            <a:rPr lang="en-US"/>
            <a:t>*.EXE – Executable: Executable binaries which are loaded as a process.</a:t>
          </a:r>
        </a:p>
      </dgm:t>
    </dgm:pt>
    <dgm:pt modelId="{FEFDFC5A-ECCA-413C-9D71-545915973F17}" type="parTrans" cxnId="{69AD35A7-24AC-4972-B501-F6D3500F72D9}">
      <dgm:prSet/>
      <dgm:spPr/>
      <dgm:t>
        <a:bodyPr/>
        <a:lstStyle/>
        <a:p>
          <a:endParaRPr lang="en-US"/>
        </a:p>
      </dgm:t>
    </dgm:pt>
    <dgm:pt modelId="{40556B45-F388-4219-B59B-E50B84855313}" type="sibTrans" cxnId="{69AD35A7-24AC-4972-B501-F6D3500F72D9}">
      <dgm:prSet/>
      <dgm:spPr/>
      <dgm:t>
        <a:bodyPr/>
        <a:lstStyle/>
        <a:p>
          <a:endParaRPr lang="en-US"/>
        </a:p>
      </dgm:t>
    </dgm:pt>
    <dgm:pt modelId="{D61D1292-6C2B-4823-8F1E-DB66348AA3E4}">
      <dgm:prSet/>
      <dgm:spPr/>
      <dgm:t>
        <a:bodyPr/>
        <a:lstStyle/>
        <a:p>
          <a:r>
            <a:rPr lang="en-US"/>
            <a:t>*.DLL – Dependency modules loaded into processes but can’t be loaded independently.</a:t>
          </a:r>
        </a:p>
      </dgm:t>
    </dgm:pt>
    <dgm:pt modelId="{274459B2-2B32-4803-9F86-AC58A60F7A69}" type="parTrans" cxnId="{9C9450C5-61DD-4675-BE4D-4E3A7719C2FE}">
      <dgm:prSet/>
      <dgm:spPr/>
      <dgm:t>
        <a:bodyPr/>
        <a:lstStyle/>
        <a:p>
          <a:endParaRPr lang="en-US"/>
        </a:p>
      </dgm:t>
    </dgm:pt>
    <dgm:pt modelId="{A57C4EC7-0B45-4F16-83AE-727085C9F9E6}" type="sibTrans" cxnId="{9C9450C5-61DD-4675-BE4D-4E3A7719C2FE}">
      <dgm:prSet/>
      <dgm:spPr/>
      <dgm:t>
        <a:bodyPr/>
        <a:lstStyle/>
        <a:p>
          <a:endParaRPr lang="en-US"/>
        </a:p>
      </dgm:t>
    </dgm:pt>
    <dgm:pt modelId="{6F9F5098-FDE3-4B44-89C8-C848E197549A}" type="pres">
      <dgm:prSet presAssocID="{AFE4956F-49CF-4433-9B02-D228FE93CD7C}" presName="root" presStyleCnt="0">
        <dgm:presLayoutVars>
          <dgm:dir/>
          <dgm:resizeHandles val="exact"/>
        </dgm:presLayoutVars>
      </dgm:prSet>
      <dgm:spPr/>
    </dgm:pt>
    <dgm:pt modelId="{6A240AE1-5CE8-4FC9-AE99-F984ED4F6536}" type="pres">
      <dgm:prSet presAssocID="{3570B2EE-11C3-4F7C-8995-4E6E7D54130C}" presName="compNode" presStyleCnt="0"/>
      <dgm:spPr/>
    </dgm:pt>
    <dgm:pt modelId="{7AEDC6C4-570C-4A81-AB98-2696A4A06EA1}" type="pres">
      <dgm:prSet presAssocID="{3570B2EE-11C3-4F7C-8995-4E6E7D54130C}" presName="bgRect" presStyleLbl="bgShp" presStyleIdx="0" presStyleCnt="2"/>
      <dgm:spPr/>
    </dgm:pt>
    <dgm:pt modelId="{DBDE95F9-F4F5-4E1A-99DC-FCCF0212FD3D}" type="pres">
      <dgm:prSet presAssocID="{3570B2EE-11C3-4F7C-8995-4E6E7D54130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842B58B5-7971-4021-9F64-697B9DE58F2F}" type="pres">
      <dgm:prSet presAssocID="{3570B2EE-11C3-4F7C-8995-4E6E7D54130C}" presName="spaceRect" presStyleCnt="0"/>
      <dgm:spPr/>
    </dgm:pt>
    <dgm:pt modelId="{F94F17E5-A5B1-445C-9C7E-FD8FA64B2308}" type="pres">
      <dgm:prSet presAssocID="{3570B2EE-11C3-4F7C-8995-4E6E7D54130C}" presName="parTx" presStyleLbl="revTx" presStyleIdx="0" presStyleCnt="2">
        <dgm:presLayoutVars>
          <dgm:chMax val="0"/>
          <dgm:chPref val="0"/>
        </dgm:presLayoutVars>
      </dgm:prSet>
      <dgm:spPr/>
    </dgm:pt>
    <dgm:pt modelId="{C8EA8575-DAE0-4193-A52B-E842CC6D597C}" type="pres">
      <dgm:prSet presAssocID="{40556B45-F388-4219-B59B-E50B84855313}" presName="sibTrans" presStyleCnt="0"/>
      <dgm:spPr/>
    </dgm:pt>
    <dgm:pt modelId="{C69CCCD5-E60C-4DFE-BA80-5AAFBB1F5457}" type="pres">
      <dgm:prSet presAssocID="{D61D1292-6C2B-4823-8F1E-DB66348AA3E4}" presName="compNode" presStyleCnt="0"/>
      <dgm:spPr/>
    </dgm:pt>
    <dgm:pt modelId="{4E4F57D4-2AE2-4698-8FC1-AAAB7697D8A1}" type="pres">
      <dgm:prSet presAssocID="{D61D1292-6C2B-4823-8F1E-DB66348AA3E4}" presName="bgRect" presStyleLbl="bgShp" presStyleIdx="1" presStyleCnt="2"/>
      <dgm:spPr/>
    </dgm:pt>
    <dgm:pt modelId="{8E06AFB2-135F-4087-A15F-6BB76273627F}" type="pres">
      <dgm:prSet presAssocID="{D61D1292-6C2B-4823-8F1E-DB66348AA3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D47D65AC-14D8-491B-B5E7-38AFFA81EE96}" type="pres">
      <dgm:prSet presAssocID="{D61D1292-6C2B-4823-8F1E-DB66348AA3E4}" presName="spaceRect" presStyleCnt="0"/>
      <dgm:spPr/>
    </dgm:pt>
    <dgm:pt modelId="{41887CDA-DCCD-43ED-97E6-D8A8076AA997}" type="pres">
      <dgm:prSet presAssocID="{D61D1292-6C2B-4823-8F1E-DB66348AA3E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1799F54-5B39-4ECE-80D4-CD2C03802FB1}" type="presOf" srcId="{3570B2EE-11C3-4F7C-8995-4E6E7D54130C}" destId="{F94F17E5-A5B1-445C-9C7E-FD8FA64B2308}" srcOrd="0" destOrd="0" presId="urn:microsoft.com/office/officeart/2018/2/layout/IconVerticalSolidList"/>
    <dgm:cxn modelId="{0F555D79-B48D-4AC4-9782-3826CA0B5886}" type="presOf" srcId="{D61D1292-6C2B-4823-8F1E-DB66348AA3E4}" destId="{41887CDA-DCCD-43ED-97E6-D8A8076AA997}" srcOrd="0" destOrd="0" presId="urn:microsoft.com/office/officeart/2018/2/layout/IconVerticalSolidList"/>
    <dgm:cxn modelId="{69AD35A7-24AC-4972-B501-F6D3500F72D9}" srcId="{AFE4956F-49CF-4433-9B02-D228FE93CD7C}" destId="{3570B2EE-11C3-4F7C-8995-4E6E7D54130C}" srcOrd="0" destOrd="0" parTransId="{FEFDFC5A-ECCA-413C-9D71-545915973F17}" sibTransId="{40556B45-F388-4219-B59B-E50B84855313}"/>
    <dgm:cxn modelId="{9C9450C5-61DD-4675-BE4D-4E3A7719C2FE}" srcId="{AFE4956F-49CF-4433-9B02-D228FE93CD7C}" destId="{D61D1292-6C2B-4823-8F1E-DB66348AA3E4}" srcOrd="1" destOrd="0" parTransId="{274459B2-2B32-4803-9F86-AC58A60F7A69}" sibTransId="{A57C4EC7-0B45-4F16-83AE-727085C9F9E6}"/>
    <dgm:cxn modelId="{1D47B0F7-1A68-4308-AC19-D0D1141C11BE}" type="presOf" srcId="{AFE4956F-49CF-4433-9B02-D228FE93CD7C}" destId="{6F9F5098-FDE3-4B44-89C8-C848E197549A}" srcOrd="0" destOrd="0" presId="urn:microsoft.com/office/officeart/2018/2/layout/IconVerticalSolidList"/>
    <dgm:cxn modelId="{6FB4F6BE-97A2-48E4-B5A8-D4CCC87B2162}" type="presParOf" srcId="{6F9F5098-FDE3-4B44-89C8-C848E197549A}" destId="{6A240AE1-5CE8-4FC9-AE99-F984ED4F6536}" srcOrd="0" destOrd="0" presId="urn:microsoft.com/office/officeart/2018/2/layout/IconVerticalSolidList"/>
    <dgm:cxn modelId="{DB006F09-2F11-42F9-892D-6D68C4C51F46}" type="presParOf" srcId="{6A240AE1-5CE8-4FC9-AE99-F984ED4F6536}" destId="{7AEDC6C4-570C-4A81-AB98-2696A4A06EA1}" srcOrd="0" destOrd="0" presId="urn:microsoft.com/office/officeart/2018/2/layout/IconVerticalSolidList"/>
    <dgm:cxn modelId="{1B19A4EA-73FA-43A3-BC29-6343100A1829}" type="presParOf" srcId="{6A240AE1-5CE8-4FC9-AE99-F984ED4F6536}" destId="{DBDE95F9-F4F5-4E1A-99DC-FCCF0212FD3D}" srcOrd="1" destOrd="0" presId="urn:microsoft.com/office/officeart/2018/2/layout/IconVerticalSolidList"/>
    <dgm:cxn modelId="{F79E8906-E4EF-49F1-815B-813B8576E908}" type="presParOf" srcId="{6A240AE1-5CE8-4FC9-AE99-F984ED4F6536}" destId="{842B58B5-7971-4021-9F64-697B9DE58F2F}" srcOrd="2" destOrd="0" presId="urn:microsoft.com/office/officeart/2018/2/layout/IconVerticalSolidList"/>
    <dgm:cxn modelId="{278F033F-783C-41AA-924B-A9F435AD2C8A}" type="presParOf" srcId="{6A240AE1-5CE8-4FC9-AE99-F984ED4F6536}" destId="{F94F17E5-A5B1-445C-9C7E-FD8FA64B2308}" srcOrd="3" destOrd="0" presId="urn:microsoft.com/office/officeart/2018/2/layout/IconVerticalSolidList"/>
    <dgm:cxn modelId="{8FF7A214-C043-4EF0-AEFA-2AF8299A65FB}" type="presParOf" srcId="{6F9F5098-FDE3-4B44-89C8-C848E197549A}" destId="{C8EA8575-DAE0-4193-A52B-E842CC6D597C}" srcOrd="1" destOrd="0" presId="urn:microsoft.com/office/officeart/2018/2/layout/IconVerticalSolidList"/>
    <dgm:cxn modelId="{F0ED35D0-ADA5-4B49-8691-98AD44C6CB14}" type="presParOf" srcId="{6F9F5098-FDE3-4B44-89C8-C848E197549A}" destId="{C69CCCD5-E60C-4DFE-BA80-5AAFBB1F5457}" srcOrd="2" destOrd="0" presId="urn:microsoft.com/office/officeart/2018/2/layout/IconVerticalSolidList"/>
    <dgm:cxn modelId="{322885E1-D1CD-4A88-B16A-3BF24069B1AA}" type="presParOf" srcId="{C69CCCD5-E60C-4DFE-BA80-5AAFBB1F5457}" destId="{4E4F57D4-2AE2-4698-8FC1-AAAB7697D8A1}" srcOrd="0" destOrd="0" presId="urn:microsoft.com/office/officeart/2018/2/layout/IconVerticalSolidList"/>
    <dgm:cxn modelId="{5B3991F6-44E2-4692-86BB-1B74702EB75D}" type="presParOf" srcId="{C69CCCD5-E60C-4DFE-BA80-5AAFBB1F5457}" destId="{8E06AFB2-135F-4087-A15F-6BB76273627F}" srcOrd="1" destOrd="0" presId="urn:microsoft.com/office/officeart/2018/2/layout/IconVerticalSolidList"/>
    <dgm:cxn modelId="{4ADCD279-86A9-4A9D-BFE1-AB243DB73C16}" type="presParOf" srcId="{C69CCCD5-E60C-4DFE-BA80-5AAFBB1F5457}" destId="{D47D65AC-14D8-491B-B5E7-38AFFA81EE96}" srcOrd="2" destOrd="0" presId="urn:microsoft.com/office/officeart/2018/2/layout/IconVerticalSolidList"/>
    <dgm:cxn modelId="{6F07B37E-AD3E-4275-91E0-C0D92F0BD129}" type="presParOf" srcId="{C69CCCD5-E60C-4DFE-BA80-5AAFBB1F5457}" destId="{41887CDA-DCCD-43ED-97E6-D8A8076AA9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7D0A0C-2843-453A-B0B3-BBEAAC0B807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CEC5D3-6DD4-48CA-B665-C4D3E684056C}">
      <dgm:prSet/>
      <dgm:spPr/>
      <dgm:t>
        <a:bodyPr/>
        <a:lstStyle/>
        <a:p>
          <a:pPr>
            <a:defRPr cap="all"/>
          </a:pPr>
          <a:r>
            <a:rPr lang="en-US"/>
            <a:t>Code Caves</a:t>
          </a:r>
        </a:p>
      </dgm:t>
    </dgm:pt>
    <dgm:pt modelId="{6117AAB3-CA9F-472C-BE71-92EEB2ACA369}" type="parTrans" cxnId="{0B6BC6DE-4862-4519-A122-DBEF5F7B9630}">
      <dgm:prSet/>
      <dgm:spPr/>
      <dgm:t>
        <a:bodyPr/>
        <a:lstStyle/>
        <a:p>
          <a:endParaRPr lang="en-US"/>
        </a:p>
      </dgm:t>
    </dgm:pt>
    <dgm:pt modelId="{7A2A1862-0A7A-4BC1-9ED8-0E81BD9B1838}" type="sibTrans" cxnId="{0B6BC6DE-4862-4519-A122-DBEF5F7B9630}">
      <dgm:prSet/>
      <dgm:spPr/>
      <dgm:t>
        <a:bodyPr/>
        <a:lstStyle/>
        <a:p>
          <a:endParaRPr lang="en-US"/>
        </a:p>
      </dgm:t>
    </dgm:pt>
    <dgm:pt modelId="{B0F8191A-BA96-480D-9C4F-E947F5730142}">
      <dgm:prSet/>
      <dgm:spPr/>
      <dgm:t>
        <a:bodyPr/>
        <a:lstStyle/>
        <a:p>
          <a:pPr>
            <a:defRPr cap="all"/>
          </a:pPr>
          <a:r>
            <a:rPr lang="en-US"/>
            <a:t>Code Injection</a:t>
          </a:r>
        </a:p>
      </dgm:t>
    </dgm:pt>
    <dgm:pt modelId="{4AEF5CDF-0218-4C55-9040-1849D360420C}" type="parTrans" cxnId="{E5884F22-4E1E-434E-9FA8-EEDB7FE8BCBF}">
      <dgm:prSet/>
      <dgm:spPr/>
      <dgm:t>
        <a:bodyPr/>
        <a:lstStyle/>
        <a:p>
          <a:endParaRPr lang="en-US"/>
        </a:p>
      </dgm:t>
    </dgm:pt>
    <dgm:pt modelId="{F8B3AA70-FE73-497A-BF9E-5D3FB15F63E6}" type="sibTrans" cxnId="{E5884F22-4E1E-434E-9FA8-EEDB7FE8BCBF}">
      <dgm:prSet/>
      <dgm:spPr/>
      <dgm:t>
        <a:bodyPr/>
        <a:lstStyle/>
        <a:p>
          <a:endParaRPr lang="en-US"/>
        </a:p>
      </dgm:t>
    </dgm:pt>
    <dgm:pt modelId="{88F2B2C0-BBEB-7444-8817-01CDC6B7DC1A}">
      <dgm:prSet/>
      <dgm:spPr/>
      <dgm:t>
        <a:bodyPr/>
        <a:lstStyle/>
        <a:p>
          <a:pPr>
            <a:defRPr cap="all"/>
          </a:pPr>
          <a:r>
            <a:rPr lang="en-US"/>
            <a:t>section extension</a:t>
          </a:r>
        </a:p>
      </dgm:t>
    </dgm:pt>
    <dgm:pt modelId="{56BCA04D-5A4C-7744-80D7-DEDB81E03A3E}" type="parTrans" cxnId="{4EB3F514-7F13-0641-B65E-C42757C8FD2F}">
      <dgm:prSet/>
      <dgm:spPr/>
      <dgm:t>
        <a:bodyPr/>
        <a:lstStyle/>
        <a:p>
          <a:endParaRPr lang="en-US"/>
        </a:p>
      </dgm:t>
    </dgm:pt>
    <dgm:pt modelId="{B9D19864-87DA-B941-8DD9-D901AF8C148A}" type="sibTrans" cxnId="{4EB3F514-7F13-0641-B65E-C42757C8FD2F}">
      <dgm:prSet/>
      <dgm:spPr/>
      <dgm:t>
        <a:bodyPr/>
        <a:lstStyle/>
        <a:p>
          <a:endParaRPr lang="en-US"/>
        </a:p>
      </dgm:t>
    </dgm:pt>
    <dgm:pt modelId="{133B82C1-BD08-3A4C-853A-8109AADF981D}" type="pres">
      <dgm:prSet presAssocID="{757D0A0C-2843-453A-B0B3-BBEAAC0B8074}" presName="linear" presStyleCnt="0">
        <dgm:presLayoutVars>
          <dgm:dir/>
          <dgm:animLvl val="lvl"/>
          <dgm:resizeHandles val="exact"/>
        </dgm:presLayoutVars>
      </dgm:prSet>
      <dgm:spPr/>
    </dgm:pt>
    <dgm:pt modelId="{516E699E-D58E-FE47-8438-066B29F807D2}" type="pres">
      <dgm:prSet presAssocID="{9BCEC5D3-6DD4-48CA-B665-C4D3E684056C}" presName="parentLin" presStyleCnt="0"/>
      <dgm:spPr/>
    </dgm:pt>
    <dgm:pt modelId="{B75B2B05-E8C2-B74A-81C3-29A7E8D35CA4}" type="pres">
      <dgm:prSet presAssocID="{9BCEC5D3-6DD4-48CA-B665-C4D3E684056C}" presName="parentLeftMargin" presStyleLbl="node1" presStyleIdx="0" presStyleCnt="3"/>
      <dgm:spPr/>
    </dgm:pt>
    <dgm:pt modelId="{F5FA74F4-2ACD-BA47-9535-4F88CAE3ED30}" type="pres">
      <dgm:prSet presAssocID="{9BCEC5D3-6DD4-48CA-B665-C4D3E68405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9C752B-E83C-9543-8DE8-5C1F54C37FC1}" type="pres">
      <dgm:prSet presAssocID="{9BCEC5D3-6DD4-48CA-B665-C4D3E684056C}" presName="negativeSpace" presStyleCnt="0"/>
      <dgm:spPr/>
    </dgm:pt>
    <dgm:pt modelId="{88814E69-5AEB-3A4D-A097-D419A0FD393F}" type="pres">
      <dgm:prSet presAssocID="{9BCEC5D3-6DD4-48CA-B665-C4D3E684056C}" presName="childText" presStyleLbl="conFgAcc1" presStyleIdx="0" presStyleCnt="3">
        <dgm:presLayoutVars>
          <dgm:bulletEnabled val="1"/>
        </dgm:presLayoutVars>
      </dgm:prSet>
      <dgm:spPr/>
    </dgm:pt>
    <dgm:pt modelId="{41128BD3-C48E-AA49-9265-84843AEA5693}" type="pres">
      <dgm:prSet presAssocID="{7A2A1862-0A7A-4BC1-9ED8-0E81BD9B1838}" presName="spaceBetweenRectangles" presStyleCnt="0"/>
      <dgm:spPr/>
    </dgm:pt>
    <dgm:pt modelId="{6322FDF6-4761-5A4C-AE48-A6AA5741E4D5}" type="pres">
      <dgm:prSet presAssocID="{B0F8191A-BA96-480D-9C4F-E947F5730142}" presName="parentLin" presStyleCnt="0"/>
      <dgm:spPr/>
    </dgm:pt>
    <dgm:pt modelId="{914D45B6-70B7-B344-A11D-0F3A8F389E06}" type="pres">
      <dgm:prSet presAssocID="{B0F8191A-BA96-480D-9C4F-E947F5730142}" presName="parentLeftMargin" presStyleLbl="node1" presStyleIdx="0" presStyleCnt="3"/>
      <dgm:spPr/>
    </dgm:pt>
    <dgm:pt modelId="{C60B817D-344F-7141-BB0E-0691F5863714}" type="pres">
      <dgm:prSet presAssocID="{B0F8191A-BA96-480D-9C4F-E947F57301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81720D-E18D-E84D-A061-4762A6CA7D35}" type="pres">
      <dgm:prSet presAssocID="{B0F8191A-BA96-480D-9C4F-E947F5730142}" presName="negativeSpace" presStyleCnt="0"/>
      <dgm:spPr/>
    </dgm:pt>
    <dgm:pt modelId="{15789582-DA0B-0B4E-BBE7-8AC2888E6BEC}" type="pres">
      <dgm:prSet presAssocID="{B0F8191A-BA96-480D-9C4F-E947F5730142}" presName="childText" presStyleLbl="conFgAcc1" presStyleIdx="1" presStyleCnt="3">
        <dgm:presLayoutVars>
          <dgm:bulletEnabled val="1"/>
        </dgm:presLayoutVars>
      </dgm:prSet>
      <dgm:spPr/>
    </dgm:pt>
    <dgm:pt modelId="{9CE7EC2C-2081-994E-9FAC-329CC67844A3}" type="pres">
      <dgm:prSet presAssocID="{F8B3AA70-FE73-497A-BF9E-5D3FB15F63E6}" presName="spaceBetweenRectangles" presStyleCnt="0"/>
      <dgm:spPr/>
    </dgm:pt>
    <dgm:pt modelId="{F49F6ACD-DF2F-3F42-B33B-902843F22229}" type="pres">
      <dgm:prSet presAssocID="{88F2B2C0-BBEB-7444-8817-01CDC6B7DC1A}" presName="parentLin" presStyleCnt="0"/>
      <dgm:spPr/>
    </dgm:pt>
    <dgm:pt modelId="{8912F209-5633-F340-B161-037C124FE53E}" type="pres">
      <dgm:prSet presAssocID="{88F2B2C0-BBEB-7444-8817-01CDC6B7DC1A}" presName="parentLeftMargin" presStyleLbl="node1" presStyleIdx="1" presStyleCnt="3"/>
      <dgm:spPr/>
    </dgm:pt>
    <dgm:pt modelId="{39A6449C-76B2-804E-BFB3-8491B664C3D3}" type="pres">
      <dgm:prSet presAssocID="{88F2B2C0-BBEB-7444-8817-01CDC6B7DC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49A5F43-027E-F84D-9B83-BC13B1BD6E3E}" type="pres">
      <dgm:prSet presAssocID="{88F2B2C0-BBEB-7444-8817-01CDC6B7DC1A}" presName="negativeSpace" presStyleCnt="0"/>
      <dgm:spPr/>
    </dgm:pt>
    <dgm:pt modelId="{8BF060FA-957D-6C43-BAB7-10AFCB0C54BF}" type="pres">
      <dgm:prSet presAssocID="{88F2B2C0-BBEB-7444-8817-01CDC6B7DC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BCDA01-9E8B-2844-B861-A2FEBB73AB20}" type="presOf" srcId="{B0F8191A-BA96-480D-9C4F-E947F5730142}" destId="{914D45B6-70B7-B344-A11D-0F3A8F389E06}" srcOrd="0" destOrd="0" presId="urn:microsoft.com/office/officeart/2005/8/layout/list1"/>
    <dgm:cxn modelId="{B31DDC02-59CF-6F4D-8CC1-F1351DE74DBF}" type="presOf" srcId="{B0F8191A-BA96-480D-9C4F-E947F5730142}" destId="{C60B817D-344F-7141-BB0E-0691F5863714}" srcOrd="1" destOrd="0" presId="urn:microsoft.com/office/officeart/2005/8/layout/list1"/>
    <dgm:cxn modelId="{4EB3F514-7F13-0641-B65E-C42757C8FD2F}" srcId="{757D0A0C-2843-453A-B0B3-BBEAAC0B8074}" destId="{88F2B2C0-BBEB-7444-8817-01CDC6B7DC1A}" srcOrd="2" destOrd="0" parTransId="{56BCA04D-5A4C-7744-80D7-DEDB81E03A3E}" sibTransId="{B9D19864-87DA-B941-8DD9-D901AF8C148A}"/>
    <dgm:cxn modelId="{E5884F22-4E1E-434E-9FA8-EEDB7FE8BCBF}" srcId="{757D0A0C-2843-453A-B0B3-BBEAAC0B8074}" destId="{B0F8191A-BA96-480D-9C4F-E947F5730142}" srcOrd="1" destOrd="0" parTransId="{4AEF5CDF-0218-4C55-9040-1849D360420C}" sibTransId="{F8B3AA70-FE73-497A-BF9E-5D3FB15F63E6}"/>
    <dgm:cxn modelId="{FCBEEE32-FD7E-124B-9F2B-CF28C6684AD2}" type="presOf" srcId="{757D0A0C-2843-453A-B0B3-BBEAAC0B8074}" destId="{133B82C1-BD08-3A4C-853A-8109AADF981D}" srcOrd="0" destOrd="0" presId="urn:microsoft.com/office/officeart/2005/8/layout/list1"/>
    <dgm:cxn modelId="{C8571F46-2159-1B4D-AF8C-64A607105E6D}" type="presOf" srcId="{88F2B2C0-BBEB-7444-8817-01CDC6B7DC1A}" destId="{39A6449C-76B2-804E-BFB3-8491B664C3D3}" srcOrd="1" destOrd="0" presId="urn:microsoft.com/office/officeart/2005/8/layout/list1"/>
    <dgm:cxn modelId="{EF1E1361-14F9-394A-8B67-9CFDE77FD06A}" type="presOf" srcId="{88F2B2C0-BBEB-7444-8817-01CDC6B7DC1A}" destId="{8912F209-5633-F340-B161-037C124FE53E}" srcOrd="0" destOrd="0" presId="urn:microsoft.com/office/officeart/2005/8/layout/list1"/>
    <dgm:cxn modelId="{D2A49E86-6420-7C41-B707-E631329AF586}" type="presOf" srcId="{9BCEC5D3-6DD4-48CA-B665-C4D3E684056C}" destId="{F5FA74F4-2ACD-BA47-9535-4F88CAE3ED30}" srcOrd="1" destOrd="0" presId="urn:microsoft.com/office/officeart/2005/8/layout/list1"/>
    <dgm:cxn modelId="{98AB4ABB-E404-6840-A8E3-4FE140A3CE1C}" type="presOf" srcId="{9BCEC5D3-6DD4-48CA-B665-C4D3E684056C}" destId="{B75B2B05-E8C2-B74A-81C3-29A7E8D35CA4}" srcOrd="0" destOrd="0" presId="urn:microsoft.com/office/officeart/2005/8/layout/list1"/>
    <dgm:cxn modelId="{0B6BC6DE-4862-4519-A122-DBEF5F7B9630}" srcId="{757D0A0C-2843-453A-B0B3-BBEAAC0B8074}" destId="{9BCEC5D3-6DD4-48CA-B665-C4D3E684056C}" srcOrd="0" destOrd="0" parTransId="{6117AAB3-CA9F-472C-BE71-92EEB2ACA369}" sibTransId="{7A2A1862-0A7A-4BC1-9ED8-0E81BD9B1838}"/>
    <dgm:cxn modelId="{05635625-11C1-A54A-BC28-08344A2F97CA}" type="presParOf" srcId="{133B82C1-BD08-3A4C-853A-8109AADF981D}" destId="{516E699E-D58E-FE47-8438-066B29F807D2}" srcOrd="0" destOrd="0" presId="urn:microsoft.com/office/officeart/2005/8/layout/list1"/>
    <dgm:cxn modelId="{63E1D27B-66FF-384E-92F0-CBD8146A36D8}" type="presParOf" srcId="{516E699E-D58E-FE47-8438-066B29F807D2}" destId="{B75B2B05-E8C2-B74A-81C3-29A7E8D35CA4}" srcOrd="0" destOrd="0" presId="urn:microsoft.com/office/officeart/2005/8/layout/list1"/>
    <dgm:cxn modelId="{E2F32540-21B0-9547-8DF4-D5D13CD2706D}" type="presParOf" srcId="{516E699E-D58E-FE47-8438-066B29F807D2}" destId="{F5FA74F4-2ACD-BA47-9535-4F88CAE3ED30}" srcOrd="1" destOrd="0" presId="urn:microsoft.com/office/officeart/2005/8/layout/list1"/>
    <dgm:cxn modelId="{8076BCE8-DC41-DB45-8D06-F0BD380A800B}" type="presParOf" srcId="{133B82C1-BD08-3A4C-853A-8109AADF981D}" destId="{E09C752B-E83C-9543-8DE8-5C1F54C37FC1}" srcOrd="1" destOrd="0" presId="urn:microsoft.com/office/officeart/2005/8/layout/list1"/>
    <dgm:cxn modelId="{5DC678B7-8C13-164B-B56A-6BF43F59044D}" type="presParOf" srcId="{133B82C1-BD08-3A4C-853A-8109AADF981D}" destId="{88814E69-5AEB-3A4D-A097-D419A0FD393F}" srcOrd="2" destOrd="0" presId="urn:microsoft.com/office/officeart/2005/8/layout/list1"/>
    <dgm:cxn modelId="{387B7BB1-F80E-3248-9742-BA59B655C04D}" type="presParOf" srcId="{133B82C1-BD08-3A4C-853A-8109AADF981D}" destId="{41128BD3-C48E-AA49-9265-84843AEA5693}" srcOrd="3" destOrd="0" presId="urn:microsoft.com/office/officeart/2005/8/layout/list1"/>
    <dgm:cxn modelId="{7FCCEB27-82AA-E541-BCE6-3FF78D372207}" type="presParOf" srcId="{133B82C1-BD08-3A4C-853A-8109AADF981D}" destId="{6322FDF6-4761-5A4C-AE48-A6AA5741E4D5}" srcOrd="4" destOrd="0" presId="urn:microsoft.com/office/officeart/2005/8/layout/list1"/>
    <dgm:cxn modelId="{255B870D-27AE-2043-87A7-1FD97D90F9ED}" type="presParOf" srcId="{6322FDF6-4761-5A4C-AE48-A6AA5741E4D5}" destId="{914D45B6-70B7-B344-A11D-0F3A8F389E06}" srcOrd="0" destOrd="0" presId="urn:microsoft.com/office/officeart/2005/8/layout/list1"/>
    <dgm:cxn modelId="{B41EE5A4-0E89-2C42-B0A2-F0B9A1A590E2}" type="presParOf" srcId="{6322FDF6-4761-5A4C-AE48-A6AA5741E4D5}" destId="{C60B817D-344F-7141-BB0E-0691F5863714}" srcOrd="1" destOrd="0" presId="urn:microsoft.com/office/officeart/2005/8/layout/list1"/>
    <dgm:cxn modelId="{43EA6B82-10C6-804E-8DBC-C4555296F68D}" type="presParOf" srcId="{133B82C1-BD08-3A4C-853A-8109AADF981D}" destId="{FC81720D-E18D-E84D-A061-4762A6CA7D35}" srcOrd="5" destOrd="0" presId="urn:microsoft.com/office/officeart/2005/8/layout/list1"/>
    <dgm:cxn modelId="{3FE43FCD-0D83-DE4F-8930-5EEFD55E2B22}" type="presParOf" srcId="{133B82C1-BD08-3A4C-853A-8109AADF981D}" destId="{15789582-DA0B-0B4E-BBE7-8AC2888E6BEC}" srcOrd="6" destOrd="0" presId="urn:microsoft.com/office/officeart/2005/8/layout/list1"/>
    <dgm:cxn modelId="{281BC91D-7AB4-4B4F-BF19-F28BF10C1F14}" type="presParOf" srcId="{133B82C1-BD08-3A4C-853A-8109AADF981D}" destId="{9CE7EC2C-2081-994E-9FAC-329CC67844A3}" srcOrd="7" destOrd="0" presId="urn:microsoft.com/office/officeart/2005/8/layout/list1"/>
    <dgm:cxn modelId="{30CFEDB3-197C-EE44-8D33-84A1714DD129}" type="presParOf" srcId="{133B82C1-BD08-3A4C-853A-8109AADF981D}" destId="{F49F6ACD-DF2F-3F42-B33B-902843F22229}" srcOrd="8" destOrd="0" presId="urn:microsoft.com/office/officeart/2005/8/layout/list1"/>
    <dgm:cxn modelId="{6329E326-1C4C-BB4D-8B72-2520FB6EF928}" type="presParOf" srcId="{F49F6ACD-DF2F-3F42-B33B-902843F22229}" destId="{8912F209-5633-F340-B161-037C124FE53E}" srcOrd="0" destOrd="0" presId="urn:microsoft.com/office/officeart/2005/8/layout/list1"/>
    <dgm:cxn modelId="{ACB42933-2FDD-F546-A7C3-40DAE3281B30}" type="presParOf" srcId="{F49F6ACD-DF2F-3F42-B33B-902843F22229}" destId="{39A6449C-76B2-804E-BFB3-8491B664C3D3}" srcOrd="1" destOrd="0" presId="urn:microsoft.com/office/officeart/2005/8/layout/list1"/>
    <dgm:cxn modelId="{8062F243-A2FF-624C-8578-25B6A809F2F3}" type="presParOf" srcId="{133B82C1-BD08-3A4C-853A-8109AADF981D}" destId="{849A5F43-027E-F84D-9B83-BC13B1BD6E3E}" srcOrd="9" destOrd="0" presId="urn:microsoft.com/office/officeart/2005/8/layout/list1"/>
    <dgm:cxn modelId="{F807F8D2-5654-D94F-BFFF-103DC076CBF0}" type="presParOf" srcId="{133B82C1-BD08-3A4C-853A-8109AADF981D}" destId="{8BF060FA-957D-6C43-BAB7-10AFCB0C54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EA4E4-4B54-411D-9038-CCF5CAB1A1E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6D5BA3-F1FF-4C18-B0FB-A91F321082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Code</a:t>
          </a:r>
        </a:p>
      </dgm:t>
    </dgm:pt>
    <dgm:pt modelId="{B155C57A-4F12-4258-A904-1032BD3F4072}" type="parTrans" cxnId="{34116708-133F-4EAD-8FE7-2381E1BDC4CE}">
      <dgm:prSet/>
      <dgm:spPr/>
      <dgm:t>
        <a:bodyPr/>
        <a:lstStyle/>
        <a:p>
          <a:endParaRPr lang="en-US"/>
        </a:p>
      </dgm:t>
    </dgm:pt>
    <dgm:pt modelId="{349FE767-DFCE-44B5-91B1-AA3851E1AD89}" type="sibTrans" cxnId="{34116708-133F-4EAD-8FE7-2381E1BDC4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AA7AAB4-63A4-459E-B04C-18B9D67ECB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Compilation</a:t>
          </a:r>
        </a:p>
      </dgm:t>
    </dgm:pt>
    <dgm:pt modelId="{0FF5C806-5F73-4CE4-B02F-F77B17F2C8CB}" type="parTrans" cxnId="{B560FC09-88AF-485A-94FA-D36CD3DFCEC2}">
      <dgm:prSet/>
      <dgm:spPr/>
      <dgm:t>
        <a:bodyPr/>
        <a:lstStyle/>
        <a:p>
          <a:endParaRPr lang="en-US"/>
        </a:p>
      </dgm:t>
    </dgm:pt>
    <dgm:pt modelId="{E2BF2603-C4A2-4FB3-B427-5F8D74323CEB}" type="sibTrans" cxnId="{B560FC09-88AF-485A-94FA-D36CD3DFCE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3F02EA-6626-4506-8EDA-8D46D30180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[PE] Executable | or | [DLL] Dynamic Link Library</a:t>
          </a:r>
        </a:p>
      </dgm:t>
    </dgm:pt>
    <dgm:pt modelId="{743287C5-EE6A-400C-8D08-6CDE08EB56B2}" type="parTrans" cxnId="{605B67D3-C94F-4692-9B35-2581499736FB}">
      <dgm:prSet/>
      <dgm:spPr/>
      <dgm:t>
        <a:bodyPr/>
        <a:lstStyle/>
        <a:p>
          <a:endParaRPr lang="en-US"/>
        </a:p>
      </dgm:t>
    </dgm:pt>
    <dgm:pt modelId="{42306863-60EE-4082-90AC-7F6FB6832C5C}" type="sibTrans" cxnId="{605B67D3-C94F-4692-9B35-2581499736FB}">
      <dgm:prSet/>
      <dgm:spPr/>
      <dgm:t>
        <a:bodyPr/>
        <a:lstStyle/>
        <a:p>
          <a:endParaRPr lang="en-US"/>
        </a:p>
      </dgm:t>
    </dgm:pt>
    <dgm:pt modelId="{6E2B313A-40B6-44EB-BF02-3D1A9BD28C6A}" type="pres">
      <dgm:prSet presAssocID="{8B2EA4E4-4B54-411D-9038-CCF5CAB1A1E4}" presName="root" presStyleCnt="0">
        <dgm:presLayoutVars>
          <dgm:dir/>
          <dgm:resizeHandles val="exact"/>
        </dgm:presLayoutVars>
      </dgm:prSet>
      <dgm:spPr/>
    </dgm:pt>
    <dgm:pt modelId="{E626D70E-1FB2-4D24-9A2F-99C6C78BED51}" type="pres">
      <dgm:prSet presAssocID="{8B2EA4E4-4B54-411D-9038-CCF5CAB1A1E4}" presName="container" presStyleCnt="0">
        <dgm:presLayoutVars>
          <dgm:dir/>
          <dgm:resizeHandles val="exact"/>
        </dgm:presLayoutVars>
      </dgm:prSet>
      <dgm:spPr/>
    </dgm:pt>
    <dgm:pt modelId="{7FC40B9D-083E-4188-84BF-7A77340D6726}" type="pres">
      <dgm:prSet presAssocID="{CC6D5BA3-F1FF-4C18-B0FB-A91F321082E4}" presName="compNode" presStyleCnt="0"/>
      <dgm:spPr/>
    </dgm:pt>
    <dgm:pt modelId="{46CACAC8-ABEE-48E0-BB07-9BE36A3462E4}" type="pres">
      <dgm:prSet presAssocID="{CC6D5BA3-F1FF-4C18-B0FB-A91F321082E4}" presName="iconBgRect" presStyleLbl="bgShp" presStyleIdx="0" presStyleCnt="3"/>
      <dgm:spPr/>
    </dgm:pt>
    <dgm:pt modelId="{F9026BB0-1B7F-4C67-ACDD-E7B80F437A77}" type="pres">
      <dgm:prSet presAssocID="{CC6D5BA3-F1FF-4C18-B0FB-A91F321082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F5945452-6A59-4DBD-B7F5-B81048B1F292}" type="pres">
      <dgm:prSet presAssocID="{CC6D5BA3-F1FF-4C18-B0FB-A91F321082E4}" presName="spaceRect" presStyleCnt="0"/>
      <dgm:spPr/>
    </dgm:pt>
    <dgm:pt modelId="{B5680118-6A41-48E7-9634-ABC561BE4543}" type="pres">
      <dgm:prSet presAssocID="{CC6D5BA3-F1FF-4C18-B0FB-A91F321082E4}" presName="textRect" presStyleLbl="revTx" presStyleIdx="0" presStyleCnt="3">
        <dgm:presLayoutVars>
          <dgm:chMax val="1"/>
          <dgm:chPref val="1"/>
        </dgm:presLayoutVars>
      </dgm:prSet>
      <dgm:spPr/>
    </dgm:pt>
    <dgm:pt modelId="{F1A6F0B1-F058-43FF-9498-017599E08CDF}" type="pres">
      <dgm:prSet presAssocID="{349FE767-DFCE-44B5-91B1-AA3851E1AD89}" presName="sibTrans" presStyleLbl="sibTrans2D1" presStyleIdx="0" presStyleCnt="0"/>
      <dgm:spPr/>
    </dgm:pt>
    <dgm:pt modelId="{A20FD656-1AEE-47D1-B8A4-E4B039F98F0F}" type="pres">
      <dgm:prSet presAssocID="{1AA7AAB4-63A4-459E-B04C-18B9D67ECBE1}" presName="compNode" presStyleCnt="0"/>
      <dgm:spPr/>
    </dgm:pt>
    <dgm:pt modelId="{93DC4945-9018-48C8-8F7E-B09D45479318}" type="pres">
      <dgm:prSet presAssocID="{1AA7AAB4-63A4-459E-B04C-18B9D67ECBE1}" presName="iconBgRect" presStyleLbl="bgShp" presStyleIdx="1" presStyleCnt="3"/>
      <dgm:spPr/>
    </dgm:pt>
    <dgm:pt modelId="{3A504032-1E1D-4F33-A9FE-824AAF9CFBFE}" type="pres">
      <dgm:prSet presAssocID="{1AA7AAB4-63A4-459E-B04C-18B9D67ECB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27D25E0-98FF-4A60-985C-E740EF493CC4}" type="pres">
      <dgm:prSet presAssocID="{1AA7AAB4-63A4-459E-B04C-18B9D67ECBE1}" presName="spaceRect" presStyleCnt="0"/>
      <dgm:spPr/>
    </dgm:pt>
    <dgm:pt modelId="{37EE9D99-F4BF-4C0E-B78C-060F154EEF95}" type="pres">
      <dgm:prSet presAssocID="{1AA7AAB4-63A4-459E-B04C-18B9D67ECBE1}" presName="textRect" presStyleLbl="revTx" presStyleIdx="1" presStyleCnt="3">
        <dgm:presLayoutVars>
          <dgm:chMax val="1"/>
          <dgm:chPref val="1"/>
        </dgm:presLayoutVars>
      </dgm:prSet>
      <dgm:spPr/>
    </dgm:pt>
    <dgm:pt modelId="{966D4651-2B6E-4078-AEDD-D04F19B089CE}" type="pres">
      <dgm:prSet presAssocID="{E2BF2603-C4A2-4FB3-B427-5F8D74323CEB}" presName="sibTrans" presStyleLbl="sibTrans2D1" presStyleIdx="0" presStyleCnt="0"/>
      <dgm:spPr/>
    </dgm:pt>
    <dgm:pt modelId="{F008360A-26C9-40C9-B683-DD8742EEE768}" type="pres">
      <dgm:prSet presAssocID="{CA3F02EA-6626-4506-8EDA-8D46D3018097}" presName="compNode" presStyleCnt="0"/>
      <dgm:spPr/>
    </dgm:pt>
    <dgm:pt modelId="{79231C44-6014-4561-8415-EDD2ED46188D}" type="pres">
      <dgm:prSet presAssocID="{CA3F02EA-6626-4506-8EDA-8D46D3018097}" presName="iconBgRect" presStyleLbl="bgShp" presStyleIdx="2" presStyleCnt="3"/>
      <dgm:spPr/>
    </dgm:pt>
    <dgm:pt modelId="{41075927-E697-480F-8434-43005485B996}" type="pres">
      <dgm:prSet presAssocID="{CA3F02EA-6626-4506-8EDA-8D46D30180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9374BCE5-97AD-4D73-9E58-FE44073C4AFD}" type="pres">
      <dgm:prSet presAssocID="{CA3F02EA-6626-4506-8EDA-8D46D3018097}" presName="spaceRect" presStyleCnt="0"/>
      <dgm:spPr/>
    </dgm:pt>
    <dgm:pt modelId="{142DB071-7BF7-45F0-AD47-E52F5377D5C2}" type="pres">
      <dgm:prSet presAssocID="{CA3F02EA-6626-4506-8EDA-8D46D301809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4116708-133F-4EAD-8FE7-2381E1BDC4CE}" srcId="{8B2EA4E4-4B54-411D-9038-CCF5CAB1A1E4}" destId="{CC6D5BA3-F1FF-4C18-B0FB-A91F321082E4}" srcOrd="0" destOrd="0" parTransId="{B155C57A-4F12-4258-A904-1032BD3F4072}" sibTransId="{349FE767-DFCE-44B5-91B1-AA3851E1AD89}"/>
    <dgm:cxn modelId="{B560FC09-88AF-485A-94FA-D36CD3DFCEC2}" srcId="{8B2EA4E4-4B54-411D-9038-CCF5CAB1A1E4}" destId="{1AA7AAB4-63A4-459E-B04C-18B9D67ECBE1}" srcOrd="1" destOrd="0" parTransId="{0FF5C806-5F73-4CE4-B02F-F77B17F2C8CB}" sibTransId="{E2BF2603-C4A2-4FB3-B427-5F8D74323CEB}"/>
    <dgm:cxn modelId="{A678823D-9965-472D-8DB1-AED8A355FA80}" type="presOf" srcId="{8B2EA4E4-4B54-411D-9038-CCF5CAB1A1E4}" destId="{6E2B313A-40B6-44EB-BF02-3D1A9BD28C6A}" srcOrd="0" destOrd="0" presId="urn:microsoft.com/office/officeart/2018/2/layout/IconCircleList"/>
    <dgm:cxn modelId="{DCCDA382-AFB7-4321-AAF3-9F74D55DCE35}" type="presOf" srcId="{1AA7AAB4-63A4-459E-B04C-18B9D67ECBE1}" destId="{37EE9D99-F4BF-4C0E-B78C-060F154EEF95}" srcOrd="0" destOrd="0" presId="urn:microsoft.com/office/officeart/2018/2/layout/IconCircleList"/>
    <dgm:cxn modelId="{90BCA496-6607-4974-9E18-16F26972568C}" type="presOf" srcId="{E2BF2603-C4A2-4FB3-B427-5F8D74323CEB}" destId="{966D4651-2B6E-4078-AEDD-D04F19B089CE}" srcOrd="0" destOrd="0" presId="urn:microsoft.com/office/officeart/2018/2/layout/IconCircleList"/>
    <dgm:cxn modelId="{8F126A9D-4D5E-4B71-80BB-A10D7C012AC6}" type="presOf" srcId="{CC6D5BA3-F1FF-4C18-B0FB-A91F321082E4}" destId="{B5680118-6A41-48E7-9634-ABC561BE4543}" srcOrd="0" destOrd="0" presId="urn:microsoft.com/office/officeart/2018/2/layout/IconCircleList"/>
    <dgm:cxn modelId="{605B67D3-C94F-4692-9B35-2581499736FB}" srcId="{8B2EA4E4-4B54-411D-9038-CCF5CAB1A1E4}" destId="{CA3F02EA-6626-4506-8EDA-8D46D3018097}" srcOrd="2" destOrd="0" parTransId="{743287C5-EE6A-400C-8D08-6CDE08EB56B2}" sibTransId="{42306863-60EE-4082-90AC-7F6FB6832C5C}"/>
    <dgm:cxn modelId="{018579D8-BBAB-4CD6-A535-A46792169293}" type="presOf" srcId="{CA3F02EA-6626-4506-8EDA-8D46D3018097}" destId="{142DB071-7BF7-45F0-AD47-E52F5377D5C2}" srcOrd="0" destOrd="0" presId="urn:microsoft.com/office/officeart/2018/2/layout/IconCircleList"/>
    <dgm:cxn modelId="{5A40F1E6-A206-4A59-B702-29819EC2EF9F}" type="presOf" srcId="{349FE767-DFCE-44B5-91B1-AA3851E1AD89}" destId="{F1A6F0B1-F058-43FF-9498-017599E08CDF}" srcOrd="0" destOrd="0" presId="urn:microsoft.com/office/officeart/2018/2/layout/IconCircleList"/>
    <dgm:cxn modelId="{181DD937-F984-4AC2-9365-2A28BDB51CC8}" type="presParOf" srcId="{6E2B313A-40B6-44EB-BF02-3D1A9BD28C6A}" destId="{E626D70E-1FB2-4D24-9A2F-99C6C78BED51}" srcOrd="0" destOrd="0" presId="urn:microsoft.com/office/officeart/2018/2/layout/IconCircleList"/>
    <dgm:cxn modelId="{FDE43B97-022D-40C8-B89A-27D7D6B238E5}" type="presParOf" srcId="{E626D70E-1FB2-4D24-9A2F-99C6C78BED51}" destId="{7FC40B9D-083E-4188-84BF-7A77340D6726}" srcOrd="0" destOrd="0" presId="urn:microsoft.com/office/officeart/2018/2/layout/IconCircleList"/>
    <dgm:cxn modelId="{148ED7AA-F8E2-4BBF-BC44-9152E6512C7C}" type="presParOf" srcId="{7FC40B9D-083E-4188-84BF-7A77340D6726}" destId="{46CACAC8-ABEE-48E0-BB07-9BE36A3462E4}" srcOrd="0" destOrd="0" presId="urn:microsoft.com/office/officeart/2018/2/layout/IconCircleList"/>
    <dgm:cxn modelId="{11C82832-966E-4181-9208-44BBF476B283}" type="presParOf" srcId="{7FC40B9D-083E-4188-84BF-7A77340D6726}" destId="{F9026BB0-1B7F-4C67-ACDD-E7B80F437A77}" srcOrd="1" destOrd="0" presId="urn:microsoft.com/office/officeart/2018/2/layout/IconCircleList"/>
    <dgm:cxn modelId="{E9F26C84-29A4-4AC3-906E-804BBEEA05ED}" type="presParOf" srcId="{7FC40B9D-083E-4188-84BF-7A77340D6726}" destId="{F5945452-6A59-4DBD-B7F5-B81048B1F292}" srcOrd="2" destOrd="0" presId="urn:microsoft.com/office/officeart/2018/2/layout/IconCircleList"/>
    <dgm:cxn modelId="{8E2C09FC-1346-4024-BB08-29D796F71411}" type="presParOf" srcId="{7FC40B9D-083E-4188-84BF-7A77340D6726}" destId="{B5680118-6A41-48E7-9634-ABC561BE4543}" srcOrd="3" destOrd="0" presId="urn:microsoft.com/office/officeart/2018/2/layout/IconCircleList"/>
    <dgm:cxn modelId="{A05F19FC-5B8C-4132-90B8-BF32BCF60E7D}" type="presParOf" srcId="{E626D70E-1FB2-4D24-9A2F-99C6C78BED51}" destId="{F1A6F0B1-F058-43FF-9498-017599E08CDF}" srcOrd="1" destOrd="0" presId="urn:microsoft.com/office/officeart/2018/2/layout/IconCircleList"/>
    <dgm:cxn modelId="{92BE8F85-2A04-4636-921E-D61B5ABA1EC7}" type="presParOf" srcId="{E626D70E-1FB2-4D24-9A2F-99C6C78BED51}" destId="{A20FD656-1AEE-47D1-B8A4-E4B039F98F0F}" srcOrd="2" destOrd="0" presId="urn:microsoft.com/office/officeart/2018/2/layout/IconCircleList"/>
    <dgm:cxn modelId="{75146A1C-A907-4626-BD5B-4775DD4660A0}" type="presParOf" srcId="{A20FD656-1AEE-47D1-B8A4-E4B039F98F0F}" destId="{93DC4945-9018-48C8-8F7E-B09D45479318}" srcOrd="0" destOrd="0" presId="urn:microsoft.com/office/officeart/2018/2/layout/IconCircleList"/>
    <dgm:cxn modelId="{FA90B381-105C-435B-9DC0-94404B56576C}" type="presParOf" srcId="{A20FD656-1AEE-47D1-B8A4-E4B039F98F0F}" destId="{3A504032-1E1D-4F33-A9FE-824AAF9CFBFE}" srcOrd="1" destOrd="0" presId="urn:microsoft.com/office/officeart/2018/2/layout/IconCircleList"/>
    <dgm:cxn modelId="{E5AC5A12-F5F2-43A7-A973-8CCBE4645FD2}" type="presParOf" srcId="{A20FD656-1AEE-47D1-B8A4-E4B039F98F0F}" destId="{A27D25E0-98FF-4A60-985C-E740EF493CC4}" srcOrd="2" destOrd="0" presId="urn:microsoft.com/office/officeart/2018/2/layout/IconCircleList"/>
    <dgm:cxn modelId="{6E396C13-65B5-4496-97CA-924ADCE68B9B}" type="presParOf" srcId="{A20FD656-1AEE-47D1-B8A4-E4B039F98F0F}" destId="{37EE9D99-F4BF-4C0E-B78C-060F154EEF95}" srcOrd="3" destOrd="0" presId="urn:microsoft.com/office/officeart/2018/2/layout/IconCircleList"/>
    <dgm:cxn modelId="{D98217A8-0409-4A69-A7F0-AA2C69937793}" type="presParOf" srcId="{E626D70E-1FB2-4D24-9A2F-99C6C78BED51}" destId="{966D4651-2B6E-4078-AEDD-D04F19B089CE}" srcOrd="3" destOrd="0" presId="urn:microsoft.com/office/officeart/2018/2/layout/IconCircleList"/>
    <dgm:cxn modelId="{591F020B-AF63-4702-AB5D-69F934628819}" type="presParOf" srcId="{E626D70E-1FB2-4D24-9A2F-99C6C78BED51}" destId="{F008360A-26C9-40C9-B683-DD8742EEE768}" srcOrd="4" destOrd="0" presId="urn:microsoft.com/office/officeart/2018/2/layout/IconCircleList"/>
    <dgm:cxn modelId="{C8B925EB-B691-4258-80F2-516A4A547A1B}" type="presParOf" srcId="{F008360A-26C9-40C9-B683-DD8742EEE768}" destId="{79231C44-6014-4561-8415-EDD2ED46188D}" srcOrd="0" destOrd="0" presId="urn:microsoft.com/office/officeart/2018/2/layout/IconCircleList"/>
    <dgm:cxn modelId="{D2374988-8245-4B21-8734-F8522FD3D817}" type="presParOf" srcId="{F008360A-26C9-40C9-B683-DD8742EEE768}" destId="{41075927-E697-480F-8434-43005485B996}" srcOrd="1" destOrd="0" presId="urn:microsoft.com/office/officeart/2018/2/layout/IconCircleList"/>
    <dgm:cxn modelId="{E00BD5DE-61C5-4B50-88BB-8FF46DBC733F}" type="presParOf" srcId="{F008360A-26C9-40C9-B683-DD8742EEE768}" destId="{9374BCE5-97AD-4D73-9E58-FE44073C4AFD}" srcOrd="2" destOrd="0" presId="urn:microsoft.com/office/officeart/2018/2/layout/IconCircleList"/>
    <dgm:cxn modelId="{1A44D360-8E27-4BF0-970E-A2BEED8C714E}" type="presParOf" srcId="{F008360A-26C9-40C9-B683-DD8742EEE768}" destId="{142DB071-7BF7-45F0-AD47-E52F5377D5C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74893-E0CA-48CA-9A77-B14BC50EAD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6909CDD-6B85-4065-A8EB-EB3C5DCF48C6}">
      <dgm:prSet/>
      <dgm:spPr/>
      <dgm:t>
        <a:bodyPr/>
        <a:lstStyle/>
        <a:p>
          <a:r>
            <a:rPr lang="en-US"/>
            <a:t>EXE: </a:t>
          </a:r>
        </a:p>
      </dgm:t>
    </dgm:pt>
    <dgm:pt modelId="{41E544EF-0452-482C-B6FB-FD821891CA9D}" type="parTrans" cxnId="{9C0357ED-43AB-4366-8AA9-0BEB8D6F1B65}">
      <dgm:prSet/>
      <dgm:spPr/>
      <dgm:t>
        <a:bodyPr/>
        <a:lstStyle/>
        <a:p>
          <a:endParaRPr lang="en-US"/>
        </a:p>
      </dgm:t>
    </dgm:pt>
    <dgm:pt modelId="{32DC502C-A2D6-4D07-9EC7-13B99B730540}" type="sibTrans" cxnId="{9C0357ED-43AB-4366-8AA9-0BEB8D6F1B65}">
      <dgm:prSet/>
      <dgm:spPr/>
      <dgm:t>
        <a:bodyPr/>
        <a:lstStyle/>
        <a:p>
          <a:endParaRPr lang="en-US"/>
        </a:p>
      </dgm:t>
    </dgm:pt>
    <dgm:pt modelId="{2E775E71-7084-467E-962F-FCFBD545D5BE}">
      <dgm:prSet/>
      <dgm:spPr/>
      <dgm:t>
        <a:bodyPr/>
        <a:lstStyle/>
        <a:p>
          <a:r>
            <a:rPr lang="en-US" i="1"/>
            <a:t>main()</a:t>
          </a:r>
          <a:endParaRPr lang="en-US"/>
        </a:p>
      </dgm:t>
    </dgm:pt>
    <dgm:pt modelId="{F1B9595F-48B7-4E31-95FB-FEE4DFC39FAB}" type="parTrans" cxnId="{E4694745-1ED1-45A2-A899-2CB5DE39AC03}">
      <dgm:prSet/>
      <dgm:spPr/>
      <dgm:t>
        <a:bodyPr/>
        <a:lstStyle/>
        <a:p>
          <a:endParaRPr lang="en-US"/>
        </a:p>
      </dgm:t>
    </dgm:pt>
    <dgm:pt modelId="{5BBC152E-9DE0-4432-9415-9488CDDED2D4}" type="sibTrans" cxnId="{E4694745-1ED1-45A2-A899-2CB5DE39AC03}">
      <dgm:prSet/>
      <dgm:spPr/>
      <dgm:t>
        <a:bodyPr/>
        <a:lstStyle/>
        <a:p>
          <a:endParaRPr lang="en-US"/>
        </a:p>
      </dgm:t>
    </dgm:pt>
    <dgm:pt modelId="{013D7663-9A62-4FF0-8C0F-44289213487E}">
      <dgm:prSet/>
      <dgm:spPr/>
      <dgm:t>
        <a:bodyPr/>
        <a:lstStyle/>
        <a:p>
          <a:r>
            <a:rPr lang="en-US"/>
            <a:t>DLL:</a:t>
          </a:r>
        </a:p>
      </dgm:t>
    </dgm:pt>
    <dgm:pt modelId="{6124C53D-7D4C-439F-8BA5-DBF62BDED3C4}" type="parTrans" cxnId="{806B46E7-DB1F-48DE-96BA-20F7F568F7EE}">
      <dgm:prSet/>
      <dgm:spPr/>
      <dgm:t>
        <a:bodyPr/>
        <a:lstStyle/>
        <a:p>
          <a:endParaRPr lang="en-US"/>
        </a:p>
      </dgm:t>
    </dgm:pt>
    <dgm:pt modelId="{AFF56696-0F92-4783-890F-4E9F665B1439}" type="sibTrans" cxnId="{806B46E7-DB1F-48DE-96BA-20F7F568F7EE}">
      <dgm:prSet/>
      <dgm:spPr/>
      <dgm:t>
        <a:bodyPr/>
        <a:lstStyle/>
        <a:p>
          <a:endParaRPr lang="en-US"/>
        </a:p>
      </dgm:t>
    </dgm:pt>
    <dgm:pt modelId="{E9BCD89A-DB71-4923-98D8-9F58E28D8FB4}">
      <dgm:prSet/>
      <dgm:spPr/>
      <dgm:t>
        <a:bodyPr/>
        <a:lstStyle/>
        <a:p>
          <a:r>
            <a:rPr lang="en-US" i="1"/>
            <a:t>DllMain()</a:t>
          </a:r>
          <a:endParaRPr lang="en-US"/>
        </a:p>
      </dgm:t>
    </dgm:pt>
    <dgm:pt modelId="{4636C819-DF8E-4D63-AE7D-D442BA9F250E}" type="parTrans" cxnId="{3102AC87-8D4D-428B-94C1-4A093E3B8429}">
      <dgm:prSet/>
      <dgm:spPr/>
      <dgm:t>
        <a:bodyPr/>
        <a:lstStyle/>
        <a:p>
          <a:endParaRPr lang="en-US"/>
        </a:p>
      </dgm:t>
    </dgm:pt>
    <dgm:pt modelId="{9704C263-1454-4C9E-B6A2-222E3E881A4D}" type="sibTrans" cxnId="{3102AC87-8D4D-428B-94C1-4A093E3B8429}">
      <dgm:prSet/>
      <dgm:spPr/>
      <dgm:t>
        <a:bodyPr/>
        <a:lstStyle/>
        <a:p>
          <a:endParaRPr lang="en-US"/>
        </a:p>
      </dgm:t>
    </dgm:pt>
    <dgm:pt modelId="{B232715E-4560-42FE-BC5C-3B8E8AD924FC}" type="pres">
      <dgm:prSet presAssocID="{BB774893-E0CA-48CA-9A77-B14BC50EADBD}" presName="root" presStyleCnt="0">
        <dgm:presLayoutVars>
          <dgm:dir/>
          <dgm:resizeHandles val="exact"/>
        </dgm:presLayoutVars>
      </dgm:prSet>
      <dgm:spPr/>
    </dgm:pt>
    <dgm:pt modelId="{C57A25B4-568F-4FB4-BD8D-BB9A02E6F13B}" type="pres">
      <dgm:prSet presAssocID="{16909CDD-6B85-4065-A8EB-EB3C5DCF48C6}" presName="compNode" presStyleCnt="0"/>
      <dgm:spPr/>
    </dgm:pt>
    <dgm:pt modelId="{236CE20A-AB28-4132-BC92-B8A889FF2AC5}" type="pres">
      <dgm:prSet presAssocID="{16909CDD-6B85-4065-A8EB-EB3C5DCF48C6}" presName="bgRect" presStyleLbl="bgShp" presStyleIdx="0" presStyleCnt="2"/>
      <dgm:spPr/>
    </dgm:pt>
    <dgm:pt modelId="{39446150-C479-47F9-BA03-FC0E662AC380}" type="pres">
      <dgm:prSet presAssocID="{16909CDD-6B85-4065-A8EB-EB3C5DCF48C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D8CC2E20-C0F7-4859-9B5B-78CE43742494}" type="pres">
      <dgm:prSet presAssocID="{16909CDD-6B85-4065-A8EB-EB3C5DCF48C6}" presName="spaceRect" presStyleCnt="0"/>
      <dgm:spPr/>
    </dgm:pt>
    <dgm:pt modelId="{E24F30C5-DFE8-4842-BC4C-338C2C785DD4}" type="pres">
      <dgm:prSet presAssocID="{16909CDD-6B85-4065-A8EB-EB3C5DCF48C6}" presName="parTx" presStyleLbl="revTx" presStyleIdx="0" presStyleCnt="4">
        <dgm:presLayoutVars>
          <dgm:chMax val="0"/>
          <dgm:chPref val="0"/>
        </dgm:presLayoutVars>
      </dgm:prSet>
      <dgm:spPr/>
    </dgm:pt>
    <dgm:pt modelId="{768B6B1F-C886-4BC9-AA15-053D9262F83F}" type="pres">
      <dgm:prSet presAssocID="{16909CDD-6B85-4065-A8EB-EB3C5DCF48C6}" presName="desTx" presStyleLbl="revTx" presStyleIdx="1" presStyleCnt="4">
        <dgm:presLayoutVars/>
      </dgm:prSet>
      <dgm:spPr/>
    </dgm:pt>
    <dgm:pt modelId="{569D5810-B98A-4B6F-8428-94008A83D0E5}" type="pres">
      <dgm:prSet presAssocID="{32DC502C-A2D6-4D07-9EC7-13B99B730540}" presName="sibTrans" presStyleCnt="0"/>
      <dgm:spPr/>
    </dgm:pt>
    <dgm:pt modelId="{2AF0EA73-062F-47FC-88F2-FCB132D571D3}" type="pres">
      <dgm:prSet presAssocID="{013D7663-9A62-4FF0-8C0F-44289213487E}" presName="compNode" presStyleCnt="0"/>
      <dgm:spPr/>
    </dgm:pt>
    <dgm:pt modelId="{05D0F829-80E0-43F1-87A4-78FDDB4F04EC}" type="pres">
      <dgm:prSet presAssocID="{013D7663-9A62-4FF0-8C0F-44289213487E}" presName="bgRect" presStyleLbl="bgShp" presStyleIdx="1" presStyleCnt="2"/>
      <dgm:spPr/>
    </dgm:pt>
    <dgm:pt modelId="{19FF77D3-04D6-4648-9C44-0304B671157C}" type="pres">
      <dgm:prSet presAssocID="{013D7663-9A62-4FF0-8C0F-44289213487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43027145-5044-4E73-BAF5-2BEBD943D9D7}" type="pres">
      <dgm:prSet presAssocID="{013D7663-9A62-4FF0-8C0F-44289213487E}" presName="spaceRect" presStyleCnt="0"/>
      <dgm:spPr/>
    </dgm:pt>
    <dgm:pt modelId="{415030A9-0067-4BE8-A883-4D544862B902}" type="pres">
      <dgm:prSet presAssocID="{013D7663-9A62-4FF0-8C0F-44289213487E}" presName="parTx" presStyleLbl="revTx" presStyleIdx="2" presStyleCnt="4">
        <dgm:presLayoutVars>
          <dgm:chMax val="0"/>
          <dgm:chPref val="0"/>
        </dgm:presLayoutVars>
      </dgm:prSet>
      <dgm:spPr/>
    </dgm:pt>
    <dgm:pt modelId="{00A17DAF-AFAC-4134-9510-24EF5E0A3AEC}" type="pres">
      <dgm:prSet presAssocID="{013D7663-9A62-4FF0-8C0F-44289213487E}" presName="desTx" presStyleLbl="revTx" presStyleIdx="3" presStyleCnt="4">
        <dgm:presLayoutVars/>
      </dgm:prSet>
      <dgm:spPr/>
    </dgm:pt>
  </dgm:ptLst>
  <dgm:cxnLst>
    <dgm:cxn modelId="{E2E67908-D4F6-447E-87B3-6B8F16025207}" type="presOf" srcId="{E9BCD89A-DB71-4923-98D8-9F58E28D8FB4}" destId="{00A17DAF-AFAC-4134-9510-24EF5E0A3AEC}" srcOrd="0" destOrd="0" presId="urn:microsoft.com/office/officeart/2018/2/layout/IconVerticalSolidList"/>
    <dgm:cxn modelId="{CDCE1B19-E827-4F9D-A85A-6AE391AC2448}" type="presOf" srcId="{2E775E71-7084-467E-962F-FCFBD545D5BE}" destId="{768B6B1F-C886-4BC9-AA15-053D9262F83F}" srcOrd="0" destOrd="0" presId="urn:microsoft.com/office/officeart/2018/2/layout/IconVerticalSolidList"/>
    <dgm:cxn modelId="{D3DC062D-811C-47D5-A929-2EB606354E5C}" type="presOf" srcId="{BB774893-E0CA-48CA-9A77-B14BC50EADBD}" destId="{B232715E-4560-42FE-BC5C-3B8E8AD924FC}" srcOrd="0" destOrd="0" presId="urn:microsoft.com/office/officeart/2018/2/layout/IconVerticalSolidList"/>
    <dgm:cxn modelId="{E4694745-1ED1-45A2-A899-2CB5DE39AC03}" srcId="{16909CDD-6B85-4065-A8EB-EB3C5DCF48C6}" destId="{2E775E71-7084-467E-962F-FCFBD545D5BE}" srcOrd="0" destOrd="0" parTransId="{F1B9595F-48B7-4E31-95FB-FEE4DFC39FAB}" sibTransId="{5BBC152E-9DE0-4432-9415-9488CDDED2D4}"/>
    <dgm:cxn modelId="{3102AC87-8D4D-428B-94C1-4A093E3B8429}" srcId="{013D7663-9A62-4FF0-8C0F-44289213487E}" destId="{E9BCD89A-DB71-4923-98D8-9F58E28D8FB4}" srcOrd="0" destOrd="0" parTransId="{4636C819-DF8E-4D63-AE7D-D442BA9F250E}" sibTransId="{9704C263-1454-4C9E-B6A2-222E3E881A4D}"/>
    <dgm:cxn modelId="{F7CCD188-DA65-406A-997D-7BD64B94BD89}" type="presOf" srcId="{16909CDD-6B85-4065-A8EB-EB3C5DCF48C6}" destId="{E24F30C5-DFE8-4842-BC4C-338C2C785DD4}" srcOrd="0" destOrd="0" presId="urn:microsoft.com/office/officeart/2018/2/layout/IconVerticalSolidList"/>
    <dgm:cxn modelId="{667F95B8-E465-433F-AA4E-76A7489DD26B}" type="presOf" srcId="{013D7663-9A62-4FF0-8C0F-44289213487E}" destId="{415030A9-0067-4BE8-A883-4D544862B902}" srcOrd="0" destOrd="0" presId="urn:microsoft.com/office/officeart/2018/2/layout/IconVerticalSolidList"/>
    <dgm:cxn modelId="{806B46E7-DB1F-48DE-96BA-20F7F568F7EE}" srcId="{BB774893-E0CA-48CA-9A77-B14BC50EADBD}" destId="{013D7663-9A62-4FF0-8C0F-44289213487E}" srcOrd="1" destOrd="0" parTransId="{6124C53D-7D4C-439F-8BA5-DBF62BDED3C4}" sibTransId="{AFF56696-0F92-4783-890F-4E9F665B1439}"/>
    <dgm:cxn modelId="{9C0357ED-43AB-4366-8AA9-0BEB8D6F1B65}" srcId="{BB774893-E0CA-48CA-9A77-B14BC50EADBD}" destId="{16909CDD-6B85-4065-A8EB-EB3C5DCF48C6}" srcOrd="0" destOrd="0" parTransId="{41E544EF-0452-482C-B6FB-FD821891CA9D}" sibTransId="{32DC502C-A2D6-4D07-9EC7-13B99B730540}"/>
    <dgm:cxn modelId="{7DEF03EC-C0E3-44C4-9103-09456E719296}" type="presParOf" srcId="{B232715E-4560-42FE-BC5C-3B8E8AD924FC}" destId="{C57A25B4-568F-4FB4-BD8D-BB9A02E6F13B}" srcOrd="0" destOrd="0" presId="urn:microsoft.com/office/officeart/2018/2/layout/IconVerticalSolidList"/>
    <dgm:cxn modelId="{A335C8C3-BE26-4B28-AB37-0032B2D3F46F}" type="presParOf" srcId="{C57A25B4-568F-4FB4-BD8D-BB9A02E6F13B}" destId="{236CE20A-AB28-4132-BC92-B8A889FF2AC5}" srcOrd="0" destOrd="0" presId="urn:microsoft.com/office/officeart/2018/2/layout/IconVerticalSolidList"/>
    <dgm:cxn modelId="{E34B8D25-AA52-4FEF-B57C-1556A1BA3D7B}" type="presParOf" srcId="{C57A25B4-568F-4FB4-BD8D-BB9A02E6F13B}" destId="{39446150-C479-47F9-BA03-FC0E662AC380}" srcOrd="1" destOrd="0" presId="urn:microsoft.com/office/officeart/2018/2/layout/IconVerticalSolidList"/>
    <dgm:cxn modelId="{F2C226E5-7EA3-45F7-85B3-48B89A50549C}" type="presParOf" srcId="{C57A25B4-568F-4FB4-BD8D-BB9A02E6F13B}" destId="{D8CC2E20-C0F7-4859-9B5B-78CE43742494}" srcOrd="2" destOrd="0" presId="urn:microsoft.com/office/officeart/2018/2/layout/IconVerticalSolidList"/>
    <dgm:cxn modelId="{CA68A0A1-647F-48BC-802B-76ECB544254D}" type="presParOf" srcId="{C57A25B4-568F-4FB4-BD8D-BB9A02E6F13B}" destId="{E24F30C5-DFE8-4842-BC4C-338C2C785DD4}" srcOrd="3" destOrd="0" presId="urn:microsoft.com/office/officeart/2018/2/layout/IconVerticalSolidList"/>
    <dgm:cxn modelId="{45367B6C-D026-4370-A0FE-DA655E6C6A8E}" type="presParOf" srcId="{C57A25B4-568F-4FB4-BD8D-BB9A02E6F13B}" destId="{768B6B1F-C886-4BC9-AA15-053D9262F83F}" srcOrd="4" destOrd="0" presId="urn:microsoft.com/office/officeart/2018/2/layout/IconVerticalSolidList"/>
    <dgm:cxn modelId="{8646C767-A221-4AB0-B71A-3A5E3977395A}" type="presParOf" srcId="{B232715E-4560-42FE-BC5C-3B8E8AD924FC}" destId="{569D5810-B98A-4B6F-8428-94008A83D0E5}" srcOrd="1" destOrd="0" presId="urn:microsoft.com/office/officeart/2018/2/layout/IconVerticalSolidList"/>
    <dgm:cxn modelId="{40D14B1E-7B78-4495-8D08-ED05F6C938D1}" type="presParOf" srcId="{B232715E-4560-42FE-BC5C-3B8E8AD924FC}" destId="{2AF0EA73-062F-47FC-88F2-FCB132D571D3}" srcOrd="2" destOrd="0" presId="urn:microsoft.com/office/officeart/2018/2/layout/IconVerticalSolidList"/>
    <dgm:cxn modelId="{D5C52481-6C57-417A-869E-3797DBCF195C}" type="presParOf" srcId="{2AF0EA73-062F-47FC-88F2-FCB132D571D3}" destId="{05D0F829-80E0-43F1-87A4-78FDDB4F04EC}" srcOrd="0" destOrd="0" presId="urn:microsoft.com/office/officeart/2018/2/layout/IconVerticalSolidList"/>
    <dgm:cxn modelId="{2BF72CCD-4EF5-4597-8E20-17CADAED844A}" type="presParOf" srcId="{2AF0EA73-062F-47FC-88F2-FCB132D571D3}" destId="{19FF77D3-04D6-4648-9C44-0304B671157C}" srcOrd="1" destOrd="0" presId="urn:microsoft.com/office/officeart/2018/2/layout/IconVerticalSolidList"/>
    <dgm:cxn modelId="{71506D99-3DEF-49B0-83AF-C8F9876ED4BA}" type="presParOf" srcId="{2AF0EA73-062F-47FC-88F2-FCB132D571D3}" destId="{43027145-5044-4E73-BAF5-2BEBD943D9D7}" srcOrd="2" destOrd="0" presId="urn:microsoft.com/office/officeart/2018/2/layout/IconVerticalSolidList"/>
    <dgm:cxn modelId="{BEAFF2E6-B21F-44A6-8F4B-43AF73330B58}" type="presParOf" srcId="{2AF0EA73-062F-47FC-88F2-FCB132D571D3}" destId="{415030A9-0067-4BE8-A883-4D544862B902}" srcOrd="3" destOrd="0" presId="urn:microsoft.com/office/officeart/2018/2/layout/IconVerticalSolidList"/>
    <dgm:cxn modelId="{692C14F4-3360-4DF8-BA3D-87452B222640}" type="presParOf" srcId="{2AF0EA73-062F-47FC-88F2-FCB132D571D3}" destId="{00A17DAF-AFAC-4134-9510-24EF5E0A3AE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9B74B-72C3-466D-970D-512B8DA847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E53E51-7359-4A63-B3C1-A9B4B38F768B}">
      <dgm:prSet/>
      <dgm:spPr/>
      <dgm:t>
        <a:bodyPr/>
        <a:lstStyle/>
        <a:p>
          <a:r>
            <a:rPr lang="en-US"/>
            <a:t>Malicious code carrier which drops(delivers) malicious code to a device.</a:t>
          </a:r>
        </a:p>
      </dgm:t>
    </dgm:pt>
    <dgm:pt modelId="{97C6E707-008F-4253-8EFD-3D80AD1F658B}" type="parTrans" cxnId="{74476FC6-656B-470E-B4AF-128A7E8A2A07}">
      <dgm:prSet/>
      <dgm:spPr/>
      <dgm:t>
        <a:bodyPr/>
        <a:lstStyle/>
        <a:p>
          <a:endParaRPr lang="en-US"/>
        </a:p>
      </dgm:t>
    </dgm:pt>
    <dgm:pt modelId="{4E8578F1-0F26-44DA-8305-5FE432C73CC8}" type="sibTrans" cxnId="{74476FC6-656B-470E-B4AF-128A7E8A2A07}">
      <dgm:prSet/>
      <dgm:spPr/>
      <dgm:t>
        <a:bodyPr/>
        <a:lstStyle/>
        <a:p>
          <a:endParaRPr lang="en-US"/>
        </a:p>
      </dgm:t>
    </dgm:pt>
    <dgm:pt modelId="{335ED07B-A85E-4D8A-95C4-F21884B49C9C}">
      <dgm:prSet/>
      <dgm:spPr/>
      <dgm:t>
        <a:bodyPr/>
        <a:lstStyle/>
        <a:p>
          <a:r>
            <a:rPr lang="en-US"/>
            <a:t>Payloads are the contents of a dropper.</a:t>
          </a:r>
        </a:p>
      </dgm:t>
    </dgm:pt>
    <dgm:pt modelId="{4168DBD2-CCDF-4FFE-A916-917EE88ECB4D}" type="parTrans" cxnId="{C138C2B3-0046-430F-90AF-649F069004A6}">
      <dgm:prSet/>
      <dgm:spPr/>
      <dgm:t>
        <a:bodyPr/>
        <a:lstStyle/>
        <a:p>
          <a:endParaRPr lang="en-US"/>
        </a:p>
      </dgm:t>
    </dgm:pt>
    <dgm:pt modelId="{1FBC8917-D932-4550-B354-2A299BEBB37C}" type="sibTrans" cxnId="{C138C2B3-0046-430F-90AF-649F069004A6}">
      <dgm:prSet/>
      <dgm:spPr/>
      <dgm:t>
        <a:bodyPr/>
        <a:lstStyle/>
        <a:p>
          <a:endParaRPr lang="en-US"/>
        </a:p>
      </dgm:t>
    </dgm:pt>
    <dgm:pt modelId="{DA19005D-1A95-044A-BB19-DA052F907869}" type="pres">
      <dgm:prSet presAssocID="{96D9B74B-72C3-466D-970D-512B8DA847BC}" presName="linear" presStyleCnt="0">
        <dgm:presLayoutVars>
          <dgm:animLvl val="lvl"/>
          <dgm:resizeHandles val="exact"/>
        </dgm:presLayoutVars>
      </dgm:prSet>
      <dgm:spPr/>
    </dgm:pt>
    <dgm:pt modelId="{395B926A-DE56-024B-8026-569045D4A268}" type="pres">
      <dgm:prSet presAssocID="{D7E53E51-7359-4A63-B3C1-A9B4B38F76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8DE735-6278-1C41-84CF-F4B1546FA2A2}" type="pres">
      <dgm:prSet presAssocID="{4E8578F1-0F26-44DA-8305-5FE432C73CC8}" presName="spacer" presStyleCnt="0"/>
      <dgm:spPr/>
    </dgm:pt>
    <dgm:pt modelId="{345A6689-C37A-EE4A-9F8D-9D2053A75C07}" type="pres">
      <dgm:prSet presAssocID="{335ED07B-A85E-4D8A-95C4-F21884B49C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138C2B3-0046-430F-90AF-649F069004A6}" srcId="{96D9B74B-72C3-466D-970D-512B8DA847BC}" destId="{335ED07B-A85E-4D8A-95C4-F21884B49C9C}" srcOrd="1" destOrd="0" parTransId="{4168DBD2-CCDF-4FFE-A916-917EE88ECB4D}" sibTransId="{1FBC8917-D932-4550-B354-2A299BEBB37C}"/>
    <dgm:cxn modelId="{74476FC6-656B-470E-B4AF-128A7E8A2A07}" srcId="{96D9B74B-72C3-466D-970D-512B8DA847BC}" destId="{D7E53E51-7359-4A63-B3C1-A9B4B38F768B}" srcOrd="0" destOrd="0" parTransId="{97C6E707-008F-4253-8EFD-3D80AD1F658B}" sibTransId="{4E8578F1-0F26-44DA-8305-5FE432C73CC8}"/>
    <dgm:cxn modelId="{C82EACCA-A2DD-1E4B-89B8-CCA17BFF4A92}" type="presOf" srcId="{96D9B74B-72C3-466D-970D-512B8DA847BC}" destId="{DA19005D-1A95-044A-BB19-DA052F907869}" srcOrd="0" destOrd="0" presId="urn:microsoft.com/office/officeart/2005/8/layout/vList2"/>
    <dgm:cxn modelId="{EEBC2EDB-50F9-3B4A-ADE9-36F172CA1B16}" type="presOf" srcId="{D7E53E51-7359-4A63-B3C1-A9B4B38F768B}" destId="{395B926A-DE56-024B-8026-569045D4A268}" srcOrd="0" destOrd="0" presId="urn:microsoft.com/office/officeart/2005/8/layout/vList2"/>
    <dgm:cxn modelId="{1175ABE8-7AFB-5140-A211-A1AD96D8036F}" type="presOf" srcId="{335ED07B-A85E-4D8A-95C4-F21884B49C9C}" destId="{345A6689-C37A-EE4A-9F8D-9D2053A75C07}" srcOrd="0" destOrd="0" presId="urn:microsoft.com/office/officeart/2005/8/layout/vList2"/>
    <dgm:cxn modelId="{9FC6EA31-CA25-9E4B-8F24-F5C30F7E45E2}" type="presParOf" srcId="{DA19005D-1A95-044A-BB19-DA052F907869}" destId="{395B926A-DE56-024B-8026-569045D4A268}" srcOrd="0" destOrd="0" presId="urn:microsoft.com/office/officeart/2005/8/layout/vList2"/>
    <dgm:cxn modelId="{F422DEBF-317D-AC48-B135-C24A07D140FE}" type="presParOf" srcId="{DA19005D-1A95-044A-BB19-DA052F907869}" destId="{CA8DE735-6278-1C41-84CF-F4B1546FA2A2}" srcOrd="1" destOrd="0" presId="urn:microsoft.com/office/officeart/2005/8/layout/vList2"/>
    <dgm:cxn modelId="{79B1FC74-144F-BD47-A1E4-B51108BE47B4}" type="presParOf" srcId="{DA19005D-1A95-044A-BB19-DA052F907869}" destId="{345A6689-C37A-EE4A-9F8D-9D2053A75C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055454-6FEB-47D0-A579-14129AC4A46A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0BDE8B-81FD-41D8-95DA-47A439E694CC}">
      <dgm:prSet/>
      <dgm:spPr/>
      <dgm:t>
        <a:bodyPr/>
        <a:lstStyle/>
        <a:p>
          <a:r>
            <a:rPr lang="en-US"/>
            <a:t>Execute and maintain persistence.</a:t>
          </a:r>
        </a:p>
      </dgm:t>
    </dgm:pt>
    <dgm:pt modelId="{5F444DF9-E48F-43C6-9AD2-D60A7F37A4B2}" type="parTrans" cxnId="{966A6CFA-5412-40F4-A877-307983795E1E}">
      <dgm:prSet/>
      <dgm:spPr/>
      <dgm:t>
        <a:bodyPr/>
        <a:lstStyle/>
        <a:p>
          <a:endParaRPr lang="en-US"/>
        </a:p>
      </dgm:t>
    </dgm:pt>
    <dgm:pt modelId="{7B7E339B-27DC-400B-8CB1-B855D7B8E4E4}" type="sibTrans" cxnId="{966A6CFA-5412-40F4-A877-307983795E1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3D98D9F-2763-4C85-ABF3-8EA057A1833F}">
      <dgm:prSet/>
      <dgm:spPr/>
      <dgm:t>
        <a:bodyPr/>
        <a:lstStyle/>
        <a:p>
          <a:r>
            <a:rPr lang="en-US"/>
            <a:t>Execute, persist, [sleep], communicate with command &amp; control server via shell.</a:t>
          </a:r>
        </a:p>
      </dgm:t>
    </dgm:pt>
    <dgm:pt modelId="{FC2E44D6-6FEF-4DDA-BAA4-25FCFB5247DE}" type="parTrans" cxnId="{0CBCFD39-2E0F-48A8-8FA4-20D98AC3F406}">
      <dgm:prSet/>
      <dgm:spPr/>
      <dgm:t>
        <a:bodyPr/>
        <a:lstStyle/>
        <a:p>
          <a:endParaRPr lang="en-US"/>
        </a:p>
      </dgm:t>
    </dgm:pt>
    <dgm:pt modelId="{CDAA061A-BF1D-4431-958A-F8D84713F6F4}" type="sibTrans" cxnId="{0CBCFD39-2E0F-48A8-8FA4-20D98AC3F40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C047A23-1A6F-4BA6-A946-EC4B7C05F0A7}">
      <dgm:prSet/>
      <dgm:spPr/>
      <dgm:t>
        <a:bodyPr/>
        <a:lstStyle/>
        <a:p>
          <a:r>
            <a:rPr lang="en-US"/>
            <a:t>System reconnaissance: Search for strings which match Regular Expression patterns – Credit card numbers, account logins, cryptocurrency wallets, etc.</a:t>
          </a:r>
        </a:p>
      </dgm:t>
    </dgm:pt>
    <dgm:pt modelId="{0146A651-CEEB-4A6B-98BF-BEDD91954A9E}" type="parTrans" cxnId="{D6A63D98-7BF8-4F6E-AF5B-97090CBEB2DD}">
      <dgm:prSet/>
      <dgm:spPr/>
      <dgm:t>
        <a:bodyPr/>
        <a:lstStyle/>
        <a:p>
          <a:endParaRPr lang="en-US"/>
        </a:p>
      </dgm:t>
    </dgm:pt>
    <dgm:pt modelId="{901D088E-C0B2-40C2-B114-650351801D1E}" type="sibTrans" cxnId="{D6A63D98-7BF8-4F6E-AF5B-97090CBEB2D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11E89B2-104C-384F-AF96-F84FD45B8C78}" type="pres">
      <dgm:prSet presAssocID="{0D055454-6FEB-47D0-A579-14129AC4A46A}" presName="Name0" presStyleCnt="0">
        <dgm:presLayoutVars>
          <dgm:animLvl val="lvl"/>
          <dgm:resizeHandles val="exact"/>
        </dgm:presLayoutVars>
      </dgm:prSet>
      <dgm:spPr/>
    </dgm:pt>
    <dgm:pt modelId="{FE72B0CA-0D67-EF4F-AB67-F31DD511054C}" type="pres">
      <dgm:prSet presAssocID="{370BDE8B-81FD-41D8-95DA-47A439E694CC}" presName="compositeNode" presStyleCnt="0">
        <dgm:presLayoutVars>
          <dgm:bulletEnabled val="1"/>
        </dgm:presLayoutVars>
      </dgm:prSet>
      <dgm:spPr/>
    </dgm:pt>
    <dgm:pt modelId="{E68BFAF2-3757-A342-8D47-2C01AFC04610}" type="pres">
      <dgm:prSet presAssocID="{370BDE8B-81FD-41D8-95DA-47A439E694CC}" presName="bgRect" presStyleLbl="bgAccFollowNode1" presStyleIdx="0" presStyleCnt="3"/>
      <dgm:spPr/>
    </dgm:pt>
    <dgm:pt modelId="{3C8AFCE0-D12D-9F4F-BBD6-214C5746AF91}" type="pres">
      <dgm:prSet presAssocID="{7B7E339B-27DC-400B-8CB1-B855D7B8E4E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776127E-15B8-E74E-9E28-1048D6667DBA}" type="pres">
      <dgm:prSet presAssocID="{370BDE8B-81FD-41D8-95DA-47A439E694CC}" presName="bottomLine" presStyleLbl="alignNode1" presStyleIdx="1" presStyleCnt="6">
        <dgm:presLayoutVars/>
      </dgm:prSet>
      <dgm:spPr/>
    </dgm:pt>
    <dgm:pt modelId="{5FBD7731-68A6-9C47-AB68-72D7702CFEC0}" type="pres">
      <dgm:prSet presAssocID="{370BDE8B-81FD-41D8-95DA-47A439E694CC}" presName="nodeText" presStyleLbl="bgAccFollowNode1" presStyleIdx="0" presStyleCnt="3">
        <dgm:presLayoutVars>
          <dgm:bulletEnabled val="1"/>
        </dgm:presLayoutVars>
      </dgm:prSet>
      <dgm:spPr/>
    </dgm:pt>
    <dgm:pt modelId="{053967E5-666E-E145-A7D9-09FA19A4A113}" type="pres">
      <dgm:prSet presAssocID="{7B7E339B-27DC-400B-8CB1-B855D7B8E4E4}" presName="sibTrans" presStyleCnt="0"/>
      <dgm:spPr/>
    </dgm:pt>
    <dgm:pt modelId="{E5E6C62C-7AFD-464F-8A67-7B05C78DCA3A}" type="pres">
      <dgm:prSet presAssocID="{03D98D9F-2763-4C85-ABF3-8EA057A1833F}" presName="compositeNode" presStyleCnt="0">
        <dgm:presLayoutVars>
          <dgm:bulletEnabled val="1"/>
        </dgm:presLayoutVars>
      </dgm:prSet>
      <dgm:spPr/>
    </dgm:pt>
    <dgm:pt modelId="{F4D354C0-62CF-7B41-8A51-912B57B85F5B}" type="pres">
      <dgm:prSet presAssocID="{03D98D9F-2763-4C85-ABF3-8EA057A1833F}" presName="bgRect" presStyleLbl="bgAccFollowNode1" presStyleIdx="1" presStyleCnt="3"/>
      <dgm:spPr/>
    </dgm:pt>
    <dgm:pt modelId="{49A0A201-6DD6-684A-A678-B1BCB797DCBA}" type="pres">
      <dgm:prSet presAssocID="{CDAA061A-BF1D-4431-958A-F8D84713F6F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ABCC3C6-DB10-7446-94E4-39BAFE0C530B}" type="pres">
      <dgm:prSet presAssocID="{03D98D9F-2763-4C85-ABF3-8EA057A1833F}" presName="bottomLine" presStyleLbl="alignNode1" presStyleIdx="3" presStyleCnt="6">
        <dgm:presLayoutVars/>
      </dgm:prSet>
      <dgm:spPr/>
    </dgm:pt>
    <dgm:pt modelId="{02525AAF-F0A3-C149-A16C-D49586EA7930}" type="pres">
      <dgm:prSet presAssocID="{03D98D9F-2763-4C85-ABF3-8EA057A1833F}" presName="nodeText" presStyleLbl="bgAccFollowNode1" presStyleIdx="1" presStyleCnt="3">
        <dgm:presLayoutVars>
          <dgm:bulletEnabled val="1"/>
        </dgm:presLayoutVars>
      </dgm:prSet>
      <dgm:spPr/>
    </dgm:pt>
    <dgm:pt modelId="{4EF9CA30-6BBD-C34B-900E-66260344AEEA}" type="pres">
      <dgm:prSet presAssocID="{CDAA061A-BF1D-4431-958A-F8D84713F6F4}" presName="sibTrans" presStyleCnt="0"/>
      <dgm:spPr/>
    </dgm:pt>
    <dgm:pt modelId="{C113C3E3-792C-2F48-8C2B-5D20D0F2EFBF}" type="pres">
      <dgm:prSet presAssocID="{9C047A23-1A6F-4BA6-A946-EC4B7C05F0A7}" presName="compositeNode" presStyleCnt="0">
        <dgm:presLayoutVars>
          <dgm:bulletEnabled val="1"/>
        </dgm:presLayoutVars>
      </dgm:prSet>
      <dgm:spPr/>
    </dgm:pt>
    <dgm:pt modelId="{D9C532B8-A051-694C-B594-9CB3BD054DBC}" type="pres">
      <dgm:prSet presAssocID="{9C047A23-1A6F-4BA6-A946-EC4B7C05F0A7}" presName="bgRect" presStyleLbl="bgAccFollowNode1" presStyleIdx="2" presStyleCnt="3"/>
      <dgm:spPr/>
    </dgm:pt>
    <dgm:pt modelId="{B0A092BF-F7B3-F347-A36A-C5DF785EE933}" type="pres">
      <dgm:prSet presAssocID="{901D088E-C0B2-40C2-B114-650351801D1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07DFB30-E39D-2749-860F-B36F19EBDA73}" type="pres">
      <dgm:prSet presAssocID="{9C047A23-1A6F-4BA6-A946-EC4B7C05F0A7}" presName="bottomLine" presStyleLbl="alignNode1" presStyleIdx="5" presStyleCnt="6">
        <dgm:presLayoutVars/>
      </dgm:prSet>
      <dgm:spPr/>
    </dgm:pt>
    <dgm:pt modelId="{B12A19CA-C006-9849-B107-041D57A77A0E}" type="pres">
      <dgm:prSet presAssocID="{9C047A23-1A6F-4BA6-A946-EC4B7C05F0A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E53700F-7800-FE47-A373-674A04980A72}" type="presOf" srcId="{9C047A23-1A6F-4BA6-A946-EC4B7C05F0A7}" destId="{B12A19CA-C006-9849-B107-041D57A77A0E}" srcOrd="1" destOrd="0" presId="urn:microsoft.com/office/officeart/2016/7/layout/BasicLinearProcessNumbered"/>
    <dgm:cxn modelId="{4EB27C2D-4CCC-DD47-963C-959C674F21CD}" type="presOf" srcId="{03D98D9F-2763-4C85-ABF3-8EA057A1833F}" destId="{02525AAF-F0A3-C149-A16C-D49586EA7930}" srcOrd="1" destOrd="0" presId="urn:microsoft.com/office/officeart/2016/7/layout/BasicLinearProcessNumbered"/>
    <dgm:cxn modelId="{0CBCFD39-2E0F-48A8-8FA4-20D98AC3F406}" srcId="{0D055454-6FEB-47D0-A579-14129AC4A46A}" destId="{03D98D9F-2763-4C85-ABF3-8EA057A1833F}" srcOrd="1" destOrd="0" parTransId="{FC2E44D6-6FEF-4DDA-BAA4-25FCFB5247DE}" sibTransId="{CDAA061A-BF1D-4431-958A-F8D84713F6F4}"/>
    <dgm:cxn modelId="{1374965A-3CEF-7B44-B140-928BA0A6E243}" type="presOf" srcId="{9C047A23-1A6F-4BA6-A946-EC4B7C05F0A7}" destId="{D9C532B8-A051-694C-B594-9CB3BD054DBC}" srcOrd="0" destOrd="0" presId="urn:microsoft.com/office/officeart/2016/7/layout/BasicLinearProcessNumbered"/>
    <dgm:cxn modelId="{B72C8E66-2EAB-FD45-B9B5-B5BC243C402D}" type="presOf" srcId="{0D055454-6FEB-47D0-A579-14129AC4A46A}" destId="{A11E89B2-104C-384F-AF96-F84FD45B8C78}" srcOrd="0" destOrd="0" presId="urn:microsoft.com/office/officeart/2016/7/layout/BasicLinearProcessNumbered"/>
    <dgm:cxn modelId="{0BDFB079-657B-5B42-A41A-F0AD321C08DA}" type="presOf" srcId="{901D088E-C0B2-40C2-B114-650351801D1E}" destId="{B0A092BF-F7B3-F347-A36A-C5DF785EE933}" srcOrd="0" destOrd="0" presId="urn:microsoft.com/office/officeart/2016/7/layout/BasicLinearProcessNumbered"/>
    <dgm:cxn modelId="{D6A63D98-7BF8-4F6E-AF5B-97090CBEB2DD}" srcId="{0D055454-6FEB-47D0-A579-14129AC4A46A}" destId="{9C047A23-1A6F-4BA6-A946-EC4B7C05F0A7}" srcOrd="2" destOrd="0" parTransId="{0146A651-CEEB-4A6B-98BF-BEDD91954A9E}" sibTransId="{901D088E-C0B2-40C2-B114-650351801D1E}"/>
    <dgm:cxn modelId="{28829AA3-39D6-584B-8609-B5A598D7F7A8}" type="presOf" srcId="{CDAA061A-BF1D-4431-958A-F8D84713F6F4}" destId="{49A0A201-6DD6-684A-A678-B1BCB797DCBA}" srcOrd="0" destOrd="0" presId="urn:microsoft.com/office/officeart/2016/7/layout/BasicLinearProcessNumbered"/>
    <dgm:cxn modelId="{2CC6DEB3-005A-984F-ADF6-7005DBC77BF4}" type="presOf" srcId="{370BDE8B-81FD-41D8-95DA-47A439E694CC}" destId="{5FBD7731-68A6-9C47-AB68-72D7702CFEC0}" srcOrd="1" destOrd="0" presId="urn:microsoft.com/office/officeart/2016/7/layout/BasicLinearProcessNumbered"/>
    <dgm:cxn modelId="{B9E2C5B6-82C7-8444-A9F2-08D00E3A2670}" type="presOf" srcId="{03D98D9F-2763-4C85-ABF3-8EA057A1833F}" destId="{F4D354C0-62CF-7B41-8A51-912B57B85F5B}" srcOrd="0" destOrd="0" presId="urn:microsoft.com/office/officeart/2016/7/layout/BasicLinearProcessNumbered"/>
    <dgm:cxn modelId="{6B706ABB-24C8-974A-A17A-B5D803567E46}" type="presOf" srcId="{7B7E339B-27DC-400B-8CB1-B855D7B8E4E4}" destId="{3C8AFCE0-D12D-9F4F-BBD6-214C5746AF91}" srcOrd="0" destOrd="0" presId="urn:microsoft.com/office/officeart/2016/7/layout/BasicLinearProcessNumbered"/>
    <dgm:cxn modelId="{9FD22BD0-9A3C-E14D-B002-164F729CFDF9}" type="presOf" srcId="{370BDE8B-81FD-41D8-95DA-47A439E694CC}" destId="{E68BFAF2-3757-A342-8D47-2C01AFC04610}" srcOrd="0" destOrd="0" presId="urn:microsoft.com/office/officeart/2016/7/layout/BasicLinearProcessNumbered"/>
    <dgm:cxn modelId="{966A6CFA-5412-40F4-A877-307983795E1E}" srcId="{0D055454-6FEB-47D0-A579-14129AC4A46A}" destId="{370BDE8B-81FD-41D8-95DA-47A439E694CC}" srcOrd="0" destOrd="0" parTransId="{5F444DF9-E48F-43C6-9AD2-D60A7F37A4B2}" sibTransId="{7B7E339B-27DC-400B-8CB1-B855D7B8E4E4}"/>
    <dgm:cxn modelId="{D3D1B185-EA1B-214F-A89B-1643A006F685}" type="presParOf" srcId="{A11E89B2-104C-384F-AF96-F84FD45B8C78}" destId="{FE72B0CA-0D67-EF4F-AB67-F31DD511054C}" srcOrd="0" destOrd="0" presId="urn:microsoft.com/office/officeart/2016/7/layout/BasicLinearProcessNumbered"/>
    <dgm:cxn modelId="{FE830FBC-F656-3746-B60F-283DE58BC81D}" type="presParOf" srcId="{FE72B0CA-0D67-EF4F-AB67-F31DD511054C}" destId="{E68BFAF2-3757-A342-8D47-2C01AFC04610}" srcOrd="0" destOrd="0" presId="urn:microsoft.com/office/officeart/2016/7/layout/BasicLinearProcessNumbered"/>
    <dgm:cxn modelId="{096ED8EA-88B5-F94F-9677-4D66212BBCF6}" type="presParOf" srcId="{FE72B0CA-0D67-EF4F-AB67-F31DD511054C}" destId="{3C8AFCE0-D12D-9F4F-BBD6-214C5746AF91}" srcOrd="1" destOrd="0" presId="urn:microsoft.com/office/officeart/2016/7/layout/BasicLinearProcessNumbered"/>
    <dgm:cxn modelId="{9002E1F5-18A7-2149-A90A-932C643E728C}" type="presParOf" srcId="{FE72B0CA-0D67-EF4F-AB67-F31DD511054C}" destId="{1776127E-15B8-E74E-9E28-1048D6667DBA}" srcOrd="2" destOrd="0" presId="urn:microsoft.com/office/officeart/2016/7/layout/BasicLinearProcessNumbered"/>
    <dgm:cxn modelId="{E830B583-1296-F248-9CBD-7A3BA19F8107}" type="presParOf" srcId="{FE72B0CA-0D67-EF4F-AB67-F31DD511054C}" destId="{5FBD7731-68A6-9C47-AB68-72D7702CFEC0}" srcOrd="3" destOrd="0" presId="urn:microsoft.com/office/officeart/2016/7/layout/BasicLinearProcessNumbered"/>
    <dgm:cxn modelId="{9D200442-EA3F-CE49-86A6-43770C4A6CB4}" type="presParOf" srcId="{A11E89B2-104C-384F-AF96-F84FD45B8C78}" destId="{053967E5-666E-E145-A7D9-09FA19A4A113}" srcOrd="1" destOrd="0" presId="urn:microsoft.com/office/officeart/2016/7/layout/BasicLinearProcessNumbered"/>
    <dgm:cxn modelId="{385DA03E-1E88-2045-8BD9-BF5BCAB1D290}" type="presParOf" srcId="{A11E89B2-104C-384F-AF96-F84FD45B8C78}" destId="{E5E6C62C-7AFD-464F-8A67-7B05C78DCA3A}" srcOrd="2" destOrd="0" presId="urn:microsoft.com/office/officeart/2016/7/layout/BasicLinearProcessNumbered"/>
    <dgm:cxn modelId="{44F5A344-44B1-3A4D-9D54-40A8D1BAC80A}" type="presParOf" srcId="{E5E6C62C-7AFD-464F-8A67-7B05C78DCA3A}" destId="{F4D354C0-62CF-7B41-8A51-912B57B85F5B}" srcOrd="0" destOrd="0" presId="urn:microsoft.com/office/officeart/2016/7/layout/BasicLinearProcessNumbered"/>
    <dgm:cxn modelId="{EDF0435A-68F1-7540-AEE6-C6F2D410F645}" type="presParOf" srcId="{E5E6C62C-7AFD-464F-8A67-7B05C78DCA3A}" destId="{49A0A201-6DD6-684A-A678-B1BCB797DCBA}" srcOrd="1" destOrd="0" presId="urn:microsoft.com/office/officeart/2016/7/layout/BasicLinearProcessNumbered"/>
    <dgm:cxn modelId="{16AECB94-2F47-9349-9159-4B24DE444494}" type="presParOf" srcId="{E5E6C62C-7AFD-464F-8A67-7B05C78DCA3A}" destId="{9ABCC3C6-DB10-7446-94E4-39BAFE0C530B}" srcOrd="2" destOrd="0" presId="urn:microsoft.com/office/officeart/2016/7/layout/BasicLinearProcessNumbered"/>
    <dgm:cxn modelId="{8FF9B1FA-592A-2645-89B4-4D677B027FFA}" type="presParOf" srcId="{E5E6C62C-7AFD-464F-8A67-7B05C78DCA3A}" destId="{02525AAF-F0A3-C149-A16C-D49586EA7930}" srcOrd="3" destOrd="0" presId="urn:microsoft.com/office/officeart/2016/7/layout/BasicLinearProcessNumbered"/>
    <dgm:cxn modelId="{9B594F01-D9F9-184E-B51D-EC18B2031AD9}" type="presParOf" srcId="{A11E89B2-104C-384F-AF96-F84FD45B8C78}" destId="{4EF9CA30-6BBD-C34B-900E-66260344AEEA}" srcOrd="3" destOrd="0" presId="urn:microsoft.com/office/officeart/2016/7/layout/BasicLinearProcessNumbered"/>
    <dgm:cxn modelId="{25BA1305-0346-264A-986B-B69245513E48}" type="presParOf" srcId="{A11E89B2-104C-384F-AF96-F84FD45B8C78}" destId="{C113C3E3-792C-2F48-8C2B-5D20D0F2EFBF}" srcOrd="4" destOrd="0" presId="urn:microsoft.com/office/officeart/2016/7/layout/BasicLinearProcessNumbered"/>
    <dgm:cxn modelId="{5D8CF4BE-AD35-E945-94C7-6D02BF95A6D0}" type="presParOf" srcId="{C113C3E3-792C-2F48-8C2B-5D20D0F2EFBF}" destId="{D9C532B8-A051-694C-B594-9CB3BD054DBC}" srcOrd="0" destOrd="0" presId="urn:microsoft.com/office/officeart/2016/7/layout/BasicLinearProcessNumbered"/>
    <dgm:cxn modelId="{FB55A5F7-0465-D043-AED8-BEED3E0A9FF5}" type="presParOf" srcId="{C113C3E3-792C-2F48-8C2B-5D20D0F2EFBF}" destId="{B0A092BF-F7B3-F347-A36A-C5DF785EE933}" srcOrd="1" destOrd="0" presId="urn:microsoft.com/office/officeart/2016/7/layout/BasicLinearProcessNumbered"/>
    <dgm:cxn modelId="{21705127-19F4-264A-856E-81919E9117AB}" type="presParOf" srcId="{C113C3E3-792C-2F48-8C2B-5D20D0F2EFBF}" destId="{107DFB30-E39D-2749-860F-B36F19EBDA73}" srcOrd="2" destOrd="0" presId="urn:microsoft.com/office/officeart/2016/7/layout/BasicLinearProcessNumbered"/>
    <dgm:cxn modelId="{E5B8380C-2314-6D49-8A89-301A88BC2B62}" type="presParOf" srcId="{C113C3E3-792C-2F48-8C2B-5D20D0F2EFBF}" destId="{B12A19CA-C006-9849-B107-041D57A77A0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76E709-8AA1-4630-AE97-37C2B28D7D02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866A69A-FD6F-4022-8411-72A600EF70AB}">
      <dgm:prSet/>
      <dgm:spPr/>
      <dgm:t>
        <a:bodyPr/>
        <a:lstStyle/>
        <a:p>
          <a:r>
            <a:rPr lang="en-US"/>
            <a:t>.TEXT : main()</a:t>
          </a:r>
        </a:p>
      </dgm:t>
    </dgm:pt>
    <dgm:pt modelId="{3CDDB358-3AAB-4ACB-9924-AA65FB4662AB}" type="parTrans" cxnId="{EDB2ED15-7E85-4C71-BC62-173CAB1B3665}">
      <dgm:prSet/>
      <dgm:spPr/>
      <dgm:t>
        <a:bodyPr/>
        <a:lstStyle/>
        <a:p>
          <a:endParaRPr lang="en-US"/>
        </a:p>
      </dgm:t>
    </dgm:pt>
    <dgm:pt modelId="{1F6A4BDA-9A51-441F-828C-AACEEBECD98B}" type="sibTrans" cxnId="{EDB2ED15-7E85-4C71-BC62-173CAB1B3665}">
      <dgm:prSet/>
      <dgm:spPr/>
      <dgm:t>
        <a:bodyPr/>
        <a:lstStyle/>
        <a:p>
          <a:endParaRPr lang="en-US"/>
        </a:p>
      </dgm:t>
    </dgm:pt>
    <dgm:pt modelId="{4800DD90-66BB-47A9-9C01-1A5F286C8F35}">
      <dgm:prSet/>
      <dgm:spPr/>
      <dgm:t>
        <a:bodyPr/>
        <a:lstStyle/>
        <a:p>
          <a:r>
            <a:rPr lang="en-US"/>
            <a:t>.DATA : Make payload/shellcode as a global variable; This will be read-only data in the PE file.</a:t>
          </a:r>
        </a:p>
      </dgm:t>
    </dgm:pt>
    <dgm:pt modelId="{15EBE4DE-F738-4BB8-BA3B-3EC42A52F795}" type="parTrans" cxnId="{404C0602-EBF5-42E3-9D5F-80B1EAF7B8C9}">
      <dgm:prSet/>
      <dgm:spPr/>
      <dgm:t>
        <a:bodyPr/>
        <a:lstStyle/>
        <a:p>
          <a:endParaRPr lang="en-US"/>
        </a:p>
      </dgm:t>
    </dgm:pt>
    <dgm:pt modelId="{645E7EF8-947F-48D3-AEBE-564A4B2AFEBC}" type="sibTrans" cxnId="{404C0602-EBF5-42E3-9D5F-80B1EAF7B8C9}">
      <dgm:prSet/>
      <dgm:spPr/>
      <dgm:t>
        <a:bodyPr/>
        <a:lstStyle/>
        <a:p>
          <a:endParaRPr lang="en-US"/>
        </a:p>
      </dgm:t>
    </dgm:pt>
    <dgm:pt modelId="{24233807-1613-40CB-BFBD-2CAA97CAED4B}">
      <dgm:prSet/>
      <dgm:spPr/>
      <dgm:t>
        <a:bodyPr/>
        <a:lstStyle/>
        <a:p>
          <a:r>
            <a:rPr lang="en-US"/>
            <a:t>.RSRC : Dedicated to icons and images; In initialized functions.</a:t>
          </a:r>
        </a:p>
      </dgm:t>
    </dgm:pt>
    <dgm:pt modelId="{4B9F6570-5412-44BF-9229-8050428AC6FE}" type="parTrans" cxnId="{81915834-A3FB-4482-8BD3-8CA2AD4A5128}">
      <dgm:prSet/>
      <dgm:spPr/>
      <dgm:t>
        <a:bodyPr/>
        <a:lstStyle/>
        <a:p>
          <a:endParaRPr lang="en-US"/>
        </a:p>
      </dgm:t>
    </dgm:pt>
    <dgm:pt modelId="{9A38447E-7E22-4936-9504-A6374174D0A4}" type="sibTrans" cxnId="{81915834-A3FB-4482-8BD3-8CA2AD4A5128}">
      <dgm:prSet/>
      <dgm:spPr/>
      <dgm:t>
        <a:bodyPr/>
        <a:lstStyle/>
        <a:p>
          <a:endParaRPr lang="en-US"/>
        </a:p>
      </dgm:t>
    </dgm:pt>
    <dgm:pt modelId="{9DA42B64-66FC-154F-AF49-BA583773AAC8}" type="pres">
      <dgm:prSet presAssocID="{5676E709-8AA1-4630-AE97-37C2B28D7D02}" presName="vert0" presStyleCnt="0">
        <dgm:presLayoutVars>
          <dgm:dir/>
          <dgm:animOne val="branch"/>
          <dgm:animLvl val="lvl"/>
        </dgm:presLayoutVars>
      </dgm:prSet>
      <dgm:spPr/>
    </dgm:pt>
    <dgm:pt modelId="{18B54F8A-060C-FA43-A474-AC75FCA9A511}" type="pres">
      <dgm:prSet presAssocID="{3866A69A-FD6F-4022-8411-72A600EF70AB}" presName="thickLine" presStyleLbl="alignNode1" presStyleIdx="0" presStyleCnt="3"/>
      <dgm:spPr/>
    </dgm:pt>
    <dgm:pt modelId="{97D49E6C-5A4B-F743-AB77-1D5AC37B3A89}" type="pres">
      <dgm:prSet presAssocID="{3866A69A-FD6F-4022-8411-72A600EF70AB}" presName="horz1" presStyleCnt="0"/>
      <dgm:spPr/>
    </dgm:pt>
    <dgm:pt modelId="{E97E91AB-EBCC-564F-BC27-7B7319990F85}" type="pres">
      <dgm:prSet presAssocID="{3866A69A-FD6F-4022-8411-72A600EF70AB}" presName="tx1" presStyleLbl="revTx" presStyleIdx="0" presStyleCnt="3"/>
      <dgm:spPr/>
    </dgm:pt>
    <dgm:pt modelId="{DFC6B57C-6B2C-A44C-BB2B-D91370EC6578}" type="pres">
      <dgm:prSet presAssocID="{3866A69A-FD6F-4022-8411-72A600EF70AB}" presName="vert1" presStyleCnt="0"/>
      <dgm:spPr/>
    </dgm:pt>
    <dgm:pt modelId="{221F2BC3-3BFE-DF42-A6CC-4018F6740919}" type="pres">
      <dgm:prSet presAssocID="{4800DD90-66BB-47A9-9C01-1A5F286C8F35}" presName="thickLine" presStyleLbl="alignNode1" presStyleIdx="1" presStyleCnt="3"/>
      <dgm:spPr/>
    </dgm:pt>
    <dgm:pt modelId="{97E566D7-E6C9-BA4B-9B88-04BB1F3F0933}" type="pres">
      <dgm:prSet presAssocID="{4800DD90-66BB-47A9-9C01-1A5F286C8F35}" presName="horz1" presStyleCnt="0"/>
      <dgm:spPr/>
    </dgm:pt>
    <dgm:pt modelId="{31C19B2C-DBAE-744A-A4C9-6BFFB2FA3586}" type="pres">
      <dgm:prSet presAssocID="{4800DD90-66BB-47A9-9C01-1A5F286C8F35}" presName="tx1" presStyleLbl="revTx" presStyleIdx="1" presStyleCnt="3"/>
      <dgm:spPr/>
    </dgm:pt>
    <dgm:pt modelId="{29ED08B1-3425-B14D-AE2A-05C1424AD7BE}" type="pres">
      <dgm:prSet presAssocID="{4800DD90-66BB-47A9-9C01-1A5F286C8F35}" presName="vert1" presStyleCnt="0"/>
      <dgm:spPr/>
    </dgm:pt>
    <dgm:pt modelId="{D9B1A378-8005-E34E-A164-D83440F5B916}" type="pres">
      <dgm:prSet presAssocID="{24233807-1613-40CB-BFBD-2CAA97CAED4B}" presName="thickLine" presStyleLbl="alignNode1" presStyleIdx="2" presStyleCnt="3"/>
      <dgm:spPr/>
    </dgm:pt>
    <dgm:pt modelId="{9BE1C1F6-AD92-3140-A52B-682324718930}" type="pres">
      <dgm:prSet presAssocID="{24233807-1613-40CB-BFBD-2CAA97CAED4B}" presName="horz1" presStyleCnt="0"/>
      <dgm:spPr/>
    </dgm:pt>
    <dgm:pt modelId="{C264C777-86A3-7D4E-806A-96A91E3EC2F3}" type="pres">
      <dgm:prSet presAssocID="{24233807-1613-40CB-BFBD-2CAA97CAED4B}" presName="tx1" presStyleLbl="revTx" presStyleIdx="2" presStyleCnt="3"/>
      <dgm:spPr/>
    </dgm:pt>
    <dgm:pt modelId="{AF71CFBF-8BEE-414A-88DF-FB1AA4B251C3}" type="pres">
      <dgm:prSet presAssocID="{24233807-1613-40CB-BFBD-2CAA97CAED4B}" presName="vert1" presStyleCnt="0"/>
      <dgm:spPr/>
    </dgm:pt>
  </dgm:ptLst>
  <dgm:cxnLst>
    <dgm:cxn modelId="{68CB4601-59E3-EB4B-BB8A-58CDC379B3CC}" type="presOf" srcId="{5676E709-8AA1-4630-AE97-37C2B28D7D02}" destId="{9DA42B64-66FC-154F-AF49-BA583773AAC8}" srcOrd="0" destOrd="0" presId="urn:microsoft.com/office/officeart/2008/layout/LinedList"/>
    <dgm:cxn modelId="{404C0602-EBF5-42E3-9D5F-80B1EAF7B8C9}" srcId="{5676E709-8AA1-4630-AE97-37C2B28D7D02}" destId="{4800DD90-66BB-47A9-9C01-1A5F286C8F35}" srcOrd="1" destOrd="0" parTransId="{15EBE4DE-F738-4BB8-BA3B-3EC42A52F795}" sibTransId="{645E7EF8-947F-48D3-AEBE-564A4B2AFEBC}"/>
    <dgm:cxn modelId="{EDB2ED15-7E85-4C71-BC62-173CAB1B3665}" srcId="{5676E709-8AA1-4630-AE97-37C2B28D7D02}" destId="{3866A69A-FD6F-4022-8411-72A600EF70AB}" srcOrd="0" destOrd="0" parTransId="{3CDDB358-3AAB-4ACB-9924-AA65FB4662AB}" sibTransId="{1F6A4BDA-9A51-441F-828C-AACEEBECD98B}"/>
    <dgm:cxn modelId="{81915834-A3FB-4482-8BD3-8CA2AD4A5128}" srcId="{5676E709-8AA1-4630-AE97-37C2B28D7D02}" destId="{24233807-1613-40CB-BFBD-2CAA97CAED4B}" srcOrd="2" destOrd="0" parTransId="{4B9F6570-5412-44BF-9229-8050428AC6FE}" sibTransId="{9A38447E-7E22-4936-9504-A6374174D0A4}"/>
    <dgm:cxn modelId="{B866A539-C0C3-724F-95E9-9246A1BB3A0F}" type="presOf" srcId="{4800DD90-66BB-47A9-9C01-1A5F286C8F35}" destId="{31C19B2C-DBAE-744A-A4C9-6BFFB2FA3586}" srcOrd="0" destOrd="0" presId="urn:microsoft.com/office/officeart/2008/layout/LinedList"/>
    <dgm:cxn modelId="{C5F4F741-CCA7-9A47-86B8-8A50D2752B6B}" type="presOf" srcId="{3866A69A-FD6F-4022-8411-72A600EF70AB}" destId="{E97E91AB-EBCC-564F-BC27-7B7319990F85}" srcOrd="0" destOrd="0" presId="urn:microsoft.com/office/officeart/2008/layout/LinedList"/>
    <dgm:cxn modelId="{3B6E07C3-662A-7745-90C8-4285A1554F48}" type="presOf" srcId="{24233807-1613-40CB-BFBD-2CAA97CAED4B}" destId="{C264C777-86A3-7D4E-806A-96A91E3EC2F3}" srcOrd="0" destOrd="0" presId="urn:microsoft.com/office/officeart/2008/layout/LinedList"/>
    <dgm:cxn modelId="{D6708667-AFA0-0A46-96E0-1EC7D68B550F}" type="presParOf" srcId="{9DA42B64-66FC-154F-AF49-BA583773AAC8}" destId="{18B54F8A-060C-FA43-A474-AC75FCA9A511}" srcOrd="0" destOrd="0" presId="urn:microsoft.com/office/officeart/2008/layout/LinedList"/>
    <dgm:cxn modelId="{EDA8AF8C-DFEA-4E4B-B5CE-A8F966D0BED8}" type="presParOf" srcId="{9DA42B64-66FC-154F-AF49-BA583773AAC8}" destId="{97D49E6C-5A4B-F743-AB77-1D5AC37B3A89}" srcOrd="1" destOrd="0" presId="urn:microsoft.com/office/officeart/2008/layout/LinedList"/>
    <dgm:cxn modelId="{653BEF6A-7A03-5E47-8BC3-53204F0F8624}" type="presParOf" srcId="{97D49E6C-5A4B-F743-AB77-1D5AC37B3A89}" destId="{E97E91AB-EBCC-564F-BC27-7B7319990F85}" srcOrd="0" destOrd="0" presId="urn:microsoft.com/office/officeart/2008/layout/LinedList"/>
    <dgm:cxn modelId="{C5D1F120-053D-1249-AFE5-D80FDE884CCA}" type="presParOf" srcId="{97D49E6C-5A4B-F743-AB77-1D5AC37B3A89}" destId="{DFC6B57C-6B2C-A44C-BB2B-D91370EC6578}" srcOrd="1" destOrd="0" presId="urn:microsoft.com/office/officeart/2008/layout/LinedList"/>
    <dgm:cxn modelId="{F787EE41-8B0D-FA44-A64B-BFDB7DBA8BD0}" type="presParOf" srcId="{9DA42B64-66FC-154F-AF49-BA583773AAC8}" destId="{221F2BC3-3BFE-DF42-A6CC-4018F6740919}" srcOrd="2" destOrd="0" presId="urn:microsoft.com/office/officeart/2008/layout/LinedList"/>
    <dgm:cxn modelId="{A3807B4D-3F7F-FF48-BA25-73805A5C95F7}" type="presParOf" srcId="{9DA42B64-66FC-154F-AF49-BA583773AAC8}" destId="{97E566D7-E6C9-BA4B-9B88-04BB1F3F0933}" srcOrd="3" destOrd="0" presId="urn:microsoft.com/office/officeart/2008/layout/LinedList"/>
    <dgm:cxn modelId="{2FDE7617-DBAF-774C-B31B-5E0A8E125502}" type="presParOf" srcId="{97E566D7-E6C9-BA4B-9B88-04BB1F3F0933}" destId="{31C19B2C-DBAE-744A-A4C9-6BFFB2FA3586}" srcOrd="0" destOrd="0" presId="urn:microsoft.com/office/officeart/2008/layout/LinedList"/>
    <dgm:cxn modelId="{FB9F200F-AB9E-444C-9F07-CE30A75656C7}" type="presParOf" srcId="{97E566D7-E6C9-BA4B-9B88-04BB1F3F0933}" destId="{29ED08B1-3425-B14D-AE2A-05C1424AD7BE}" srcOrd="1" destOrd="0" presId="urn:microsoft.com/office/officeart/2008/layout/LinedList"/>
    <dgm:cxn modelId="{AE5E9B5B-530D-404E-BCEB-CB814C5E6259}" type="presParOf" srcId="{9DA42B64-66FC-154F-AF49-BA583773AAC8}" destId="{D9B1A378-8005-E34E-A164-D83440F5B916}" srcOrd="4" destOrd="0" presId="urn:microsoft.com/office/officeart/2008/layout/LinedList"/>
    <dgm:cxn modelId="{DFD13FF3-4690-F24E-8A1A-2A7DFAEFD07B}" type="presParOf" srcId="{9DA42B64-66FC-154F-AF49-BA583773AAC8}" destId="{9BE1C1F6-AD92-3140-A52B-682324718930}" srcOrd="5" destOrd="0" presId="urn:microsoft.com/office/officeart/2008/layout/LinedList"/>
    <dgm:cxn modelId="{1DCB01BF-24DF-5149-9276-B251AD2C5D5A}" type="presParOf" srcId="{9BE1C1F6-AD92-3140-A52B-682324718930}" destId="{C264C777-86A3-7D4E-806A-96A91E3EC2F3}" srcOrd="0" destOrd="0" presId="urn:microsoft.com/office/officeart/2008/layout/LinedList"/>
    <dgm:cxn modelId="{089D41B8-597F-164C-9713-2B330EF63841}" type="presParOf" srcId="{9BE1C1F6-AD92-3140-A52B-682324718930}" destId="{AF71CFBF-8BEE-414A-88DF-FB1AA4B251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EAF93C-DFBF-4F20-B5CD-3D028F60C8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0B11406-97EE-4169-A8E2-469029491877}">
      <dgm:prSet/>
      <dgm:spPr/>
      <dgm:t>
        <a:bodyPr/>
        <a:lstStyle/>
        <a:p>
          <a:r>
            <a:rPr lang="en-US"/>
            <a:t>Windows/Operating System API</a:t>
          </a:r>
        </a:p>
      </dgm:t>
    </dgm:pt>
    <dgm:pt modelId="{D8571CA6-AB6A-4416-AF3E-B6A5C8EF1E41}" type="parTrans" cxnId="{825BC8A1-3C37-4AAA-9E74-887A5337B4AC}">
      <dgm:prSet/>
      <dgm:spPr/>
      <dgm:t>
        <a:bodyPr/>
        <a:lstStyle/>
        <a:p>
          <a:endParaRPr lang="en-US"/>
        </a:p>
      </dgm:t>
    </dgm:pt>
    <dgm:pt modelId="{3D511CF7-E9BC-4FA0-9B0C-C3A2C56C2427}" type="sibTrans" cxnId="{825BC8A1-3C37-4AAA-9E74-887A5337B4AC}">
      <dgm:prSet/>
      <dgm:spPr/>
      <dgm:t>
        <a:bodyPr/>
        <a:lstStyle/>
        <a:p>
          <a:endParaRPr lang="en-US"/>
        </a:p>
      </dgm:t>
    </dgm:pt>
    <dgm:pt modelId="{EDC55EE4-942E-4B6F-A5C8-6C89D78C9EDA}">
      <dgm:prSet/>
      <dgm:spPr/>
      <dgm:t>
        <a:bodyPr/>
        <a:lstStyle/>
        <a:p>
          <a:r>
            <a:rPr lang="en-US"/>
            <a:t>*From .TEXT*, copies payload into new memory buffer then executes from that memory buffer.</a:t>
          </a:r>
        </a:p>
      </dgm:t>
    </dgm:pt>
    <dgm:pt modelId="{20127BD6-F52E-4FE0-9ACE-ADD1BE2CEC4C}" type="parTrans" cxnId="{E806EFCF-8F98-45A1-8D6F-36C04FF931EC}">
      <dgm:prSet/>
      <dgm:spPr/>
      <dgm:t>
        <a:bodyPr/>
        <a:lstStyle/>
        <a:p>
          <a:endParaRPr lang="en-US"/>
        </a:p>
      </dgm:t>
    </dgm:pt>
    <dgm:pt modelId="{437D4671-3F52-4D07-9EAC-7E86CD039D87}" type="sibTrans" cxnId="{E806EFCF-8F98-45A1-8D6F-36C04FF931EC}">
      <dgm:prSet/>
      <dgm:spPr/>
      <dgm:t>
        <a:bodyPr/>
        <a:lstStyle/>
        <a:p>
          <a:endParaRPr lang="en-US"/>
        </a:p>
      </dgm:t>
    </dgm:pt>
    <dgm:pt modelId="{323D362D-A2DA-4F81-8641-962E48744783}">
      <dgm:prSet/>
      <dgm:spPr/>
      <dgm:t>
        <a:bodyPr/>
        <a:lstStyle/>
        <a:p>
          <a:r>
            <a:rPr lang="en-US"/>
            <a:t>A buffer which is readable, writeable, and executable isn’t common.</a:t>
          </a:r>
        </a:p>
      </dgm:t>
    </dgm:pt>
    <dgm:pt modelId="{80C45E16-6E0F-4839-B727-9737CA52EBD5}" type="parTrans" cxnId="{8F1886BB-11F1-4E2B-B777-1D4A450426CE}">
      <dgm:prSet/>
      <dgm:spPr/>
      <dgm:t>
        <a:bodyPr/>
        <a:lstStyle/>
        <a:p>
          <a:endParaRPr lang="en-US"/>
        </a:p>
      </dgm:t>
    </dgm:pt>
    <dgm:pt modelId="{BD64579F-8C08-46E5-8F7B-3514F36B1A76}" type="sibTrans" cxnId="{8F1886BB-11F1-4E2B-B777-1D4A450426CE}">
      <dgm:prSet/>
      <dgm:spPr/>
      <dgm:t>
        <a:bodyPr/>
        <a:lstStyle/>
        <a:p>
          <a:endParaRPr lang="en-US"/>
        </a:p>
      </dgm:t>
    </dgm:pt>
    <dgm:pt modelId="{85D0B9C0-4642-42FC-8E92-C290D241D40D}" type="pres">
      <dgm:prSet presAssocID="{97EAF93C-DFBF-4F20-B5CD-3D028F60C8C1}" presName="root" presStyleCnt="0">
        <dgm:presLayoutVars>
          <dgm:dir/>
          <dgm:resizeHandles val="exact"/>
        </dgm:presLayoutVars>
      </dgm:prSet>
      <dgm:spPr/>
    </dgm:pt>
    <dgm:pt modelId="{B10918B1-CFE5-4832-A874-C67273727567}" type="pres">
      <dgm:prSet presAssocID="{90B11406-97EE-4169-A8E2-469029491877}" presName="compNode" presStyleCnt="0"/>
      <dgm:spPr/>
    </dgm:pt>
    <dgm:pt modelId="{7D4784DA-4A69-4A82-A4FD-703EA70C91F0}" type="pres">
      <dgm:prSet presAssocID="{90B11406-97EE-4169-A8E2-469029491877}" presName="bgRect" presStyleLbl="bgShp" presStyleIdx="0" presStyleCnt="3"/>
      <dgm:spPr/>
    </dgm:pt>
    <dgm:pt modelId="{4403C3A7-ECE4-43D6-83A7-CB238F0F6A56}" type="pres">
      <dgm:prSet presAssocID="{90B11406-97EE-4169-A8E2-4690294918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8CE6B2A-A66C-447A-AAAC-DCB3AFC640E9}" type="pres">
      <dgm:prSet presAssocID="{90B11406-97EE-4169-A8E2-469029491877}" presName="spaceRect" presStyleCnt="0"/>
      <dgm:spPr/>
    </dgm:pt>
    <dgm:pt modelId="{4C8BFB26-E164-4B4F-9CE5-1FA4D7DE417D}" type="pres">
      <dgm:prSet presAssocID="{90B11406-97EE-4169-A8E2-469029491877}" presName="parTx" presStyleLbl="revTx" presStyleIdx="0" presStyleCnt="3">
        <dgm:presLayoutVars>
          <dgm:chMax val="0"/>
          <dgm:chPref val="0"/>
        </dgm:presLayoutVars>
      </dgm:prSet>
      <dgm:spPr/>
    </dgm:pt>
    <dgm:pt modelId="{AB7AAD9A-7B8D-4174-8A50-B74CD7C6BC84}" type="pres">
      <dgm:prSet presAssocID="{3D511CF7-E9BC-4FA0-9B0C-C3A2C56C2427}" presName="sibTrans" presStyleCnt="0"/>
      <dgm:spPr/>
    </dgm:pt>
    <dgm:pt modelId="{49C86F97-5970-4C77-9CC6-C1A9EE317CC7}" type="pres">
      <dgm:prSet presAssocID="{EDC55EE4-942E-4B6F-A5C8-6C89D78C9EDA}" presName="compNode" presStyleCnt="0"/>
      <dgm:spPr/>
    </dgm:pt>
    <dgm:pt modelId="{1C4F6023-9758-4F1E-8A59-3E4D3DA3032A}" type="pres">
      <dgm:prSet presAssocID="{EDC55EE4-942E-4B6F-A5C8-6C89D78C9EDA}" presName="bgRect" presStyleLbl="bgShp" presStyleIdx="1" presStyleCnt="3"/>
      <dgm:spPr/>
    </dgm:pt>
    <dgm:pt modelId="{94CB65BD-7D4E-45AF-B39F-E9B65C17EC81}" type="pres">
      <dgm:prSet presAssocID="{EDC55EE4-942E-4B6F-A5C8-6C89D78C9E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0214719-E788-42E2-8CA0-879BE8F80D52}" type="pres">
      <dgm:prSet presAssocID="{EDC55EE4-942E-4B6F-A5C8-6C89D78C9EDA}" presName="spaceRect" presStyleCnt="0"/>
      <dgm:spPr/>
    </dgm:pt>
    <dgm:pt modelId="{13384EBC-2643-45AD-88AB-63632780FA7A}" type="pres">
      <dgm:prSet presAssocID="{EDC55EE4-942E-4B6F-A5C8-6C89D78C9EDA}" presName="parTx" presStyleLbl="revTx" presStyleIdx="1" presStyleCnt="3">
        <dgm:presLayoutVars>
          <dgm:chMax val="0"/>
          <dgm:chPref val="0"/>
        </dgm:presLayoutVars>
      </dgm:prSet>
      <dgm:spPr/>
    </dgm:pt>
    <dgm:pt modelId="{3988388C-CC61-4577-82B3-7DF6BFB4C259}" type="pres">
      <dgm:prSet presAssocID="{437D4671-3F52-4D07-9EAC-7E86CD039D87}" presName="sibTrans" presStyleCnt="0"/>
      <dgm:spPr/>
    </dgm:pt>
    <dgm:pt modelId="{D236BF07-BB02-4E91-BA60-984922730761}" type="pres">
      <dgm:prSet presAssocID="{323D362D-A2DA-4F81-8641-962E48744783}" presName="compNode" presStyleCnt="0"/>
      <dgm:spPr/>
    </dgm:pt>
    <dgm:pt modelId="{7692F085-7348-468F-B44A-A07967A97E3B}" type="pres">
      <dgm:prSet presAssocID="{323D362D-A2DA-4F81-8641-962E48744783}" presName="bgRect" presStyleLbl="bgShp" presStyleIdx="2" presStyleCnt="3"/>
      <dgm:spPr/>
    </dgm:pt>
    <dgm:pt modelId="{6F5990EF-FF06-4BF5-B39E-17B40E2BBB2F}" type="pres">
      <dgm:prSet presAssocID="{323D362D-A2DA-4F81-8641-962E487447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197DE7D7-2E3F-4127-9133-33815621ECED}" type="pres">
      <dgm:prSet presAssocID="{323D362D-A2DA-4F81-8641-962E48744783}" presName="spaceRect" presStyleCnt="0"/>
      <dgm:spPr/>
    </dgm:pt>
    <dgm:pt modelId="{34613E7D-244D-4C40-BDF5-7045194C6AA3}" type="pres">
      <dgm:prSet presAssocID="{323D362D-A2DA-4F81-8641-962E4874478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71CD04-E587-45B9-8246-2E3BD39BDE85}" type="presOf" srcId="{97EAF93C-DFBF-4F20-B5CD-3D028F60C8C1}" destId="{85D0B9C0-4642-42FC-8E92-C290D241D40D}" srcOrd="0" destOrd="0" presId="urn:microsoft.com/office/officeart/2018/2/layout/IconVerticalSolidList"/>
    <dgm:cxn modelId="{34BFEA6C-06C4-466F-895D-07684DFD92C9}" type="presOf" srcId="{323D362D-A2DA-4F81-8641-962E48744783}" destId="{34613E7D-244D-4C40-BDF5-7045194C6AA3}" srcOrd="0" destOrd="0" presId="urn:microsoft.com/office/officeart/2018/2/layout/IconVerticalSolidList"/>
    <dgm:cxn modelId="{825BC8A1-3C37-4AAA-9E74-887A5337B4AC}" srcId="{97EAF93C-DFBF-4F20-B5CD-3D028F60C8C1}" destId="{90B11406-97EE-4169-A8E2-469029491877}" srcOrd="0" destOrd="0" parTransId="{D8571CA6-AB6A-4416-AF3E-B6A5C8EF1E41}" sibTransId="{3D511CF7-E9BC-4FA0-9B0C-C3A2C56C2427}"/>
    <dgm:cxn modelId="{9352F0B7-F2FC-4529-AD89-EC61131E9B62}" type="presOf" srcId="{90B11406-97EE-4169-A8E2-469029491877}" destId="{4C8BFB26-E164-4B4F-9CE5-1FA4D7DE417D}" srcOrd="0" destOrd="0" presId="urn:microsoft.com/office/officeart/2018/2/layout/IconVerticalSolidList"/>
    <dgm:cxn modelId="{8F1886BB-11F1-4E2B-B777-1D4A450426CE}" srcId="{97EAF93C-DFBF-4F20-B5CD-3D028F60C8C1}" destId="{323D362D-A2DA-4F81-8641-962E48744783}" srcOrd="2" destOrd="0" parTransId="{80C45E16-6E0F-4839-B727-9737CA52EBD5}" sibTransId="{BD64579F-8C08-46E5-8F7B-3514F36B1A76}"/>
    <dgm:cxn modelId="{E806EFCF-8F98-45A1-8D6F-36C04FF931EC}" srcId="{97EAF93C-DFBF-4F20-B5CD-3D028F60C8C1}" destId="{EDC55EE4-942E-4B6F-A5C8-6C89D78C9EDA}" srcOrd="1" destOrd="0" parTransId="{20127BD6-F52E-4FE0-9ACE-ADD1BE2CEC4C}" sibTransId="{437D4671-3F52-4D07-9EAC-7E86CD039D87}"/>
    <dgm:cxn modelId="{9E907FE9-36CC-440E-A728-141351574CE8}" type="presOf" srcId="{EDC55EE4-942E-4B6F-A5C8-6C89D78C9EDA}" destId="{13384EBC-2643-45AD-88AB-63632780FA7A}" srcOrd="0" destOrd="0" presId="urn:microsoft.com/office/officeart/2018/2/layout/IconVerticalSolidList"/>
    <dgm:cxn modelId="{D45805DE-B09D-4641-BDB6-8D1AF4EE97C1}" type="presParOf" srcId="{85D0B9C0-4642-42FC-8E92-C290D241D40D}" destId="{B10918B1-CFE5-4832-A874-C67273727567}" srcOrd="0" destOrd="0" presId="urn:microsoft.com/office/officeart/2018/2/layout/IconVerticalSolidList"/>
    <dgm:cxn modelId="{BB521AC9-997B-44BB-9FA8-BC793C2FCA5E}" type="presParOf" srcId="{B10918B1-CFE5-4832-A874-C67273727567}" destId="{7D4784DA-4A69-4A82-A4FD-703EA70C91F0}" srcOrd="0" destOrd="0" presId="urn:microsoft.com/office/officeart/2018/2/layout/IconVerticalSolidList"/>
    <dgm:cxn modelId="{BFD373CA-C414-4EB8-B9FB-D792A9DEED3D}" type="presParOf" srcId="{B10918B1-CFE5-4832-A874-C67273727567}" destId="{4403C3A7-ECE4-43D6-83A7-CB238F0F6A56}" srcOrd="1" destOrd="0" presId="urn:microsoft.com/office/officeart/2018/2/layout/IconVerticalSolidList"/>
    <dgm:cxn modelId="{9BFD75F8-F20E-4C5B-9D7B-FF08783FCC56}" type="presParOf" srcId="{B10918B1-CFE5-4832-A874-C67273727567}" destId="{18CE6B2A-A66C-447A-AAAC-DCB3AFC640E9}" srcOrd="2" destOrd="0" presId="urn:microsoft.com/office/officeart/2018/2/layout/IconVerticalSolidList"/>
    <dgm:cxn modelId="{80CC9F7F-758C-4DF4-878E-460DE49E7311}" type="presParOf" srcId="{B10918B1-CFE5-4832-A874-C67273727567}" destId="{4C8BFB26-E164-4B4F-9CE5-1FA4D7DE417D}" srcOrd="3" destOrd="0" presId="urn:microsoft.com/office/officeart/2018/2/layout/IconVerticalSolidList"/>
    <dgm:cxn modelId="{13C7B710-CA5E-4872-BE24-2A4405F1E569}" type="presParOf" srcId="{85D0B9C0-4642-42FC-8E92-C290D241D40D}" destId="{AB7AAD9A-7B8D-4174-8A50-B74CD7C6BC84}" srcOrd="1" destOrd="0" presId="urn:microsoft.com/office/officeart/2018/2/layout/IconVerticalSolidList"/>
    <dgm:cxn modelId="{17640B73-F761-46AA-941D-6D412CCAE6AD}" type="presParOf" srcId="{85D0B9C0-4642-42FC-8E92-C290D241D40D}" destId="{49C86F97-5970-4C77-9CC6-C1A9EE317CC7}" srcOrd="2" destOrd="0" presId="urn:microsoft.com/office/officeart/2018/2/layout/IconVerticalSolidList"/>
    <dgm:cxn modelId="{825408E3-2651-4336-86E2-F537DB213146}" type="presParOf" srcId="{49C86F97-5970-4C77-9CC6-C1A9EE317CC7}" destId="{1C4F6023-9758-4F1E-8A59-3E4D3DA3032A}" srcOrd="0" destOrd="0" presId="urn:microsoft.com/office/officeart/2018/2/layout/IconVerticalSolidList"/>
    <dgm:cxn modelId="{D1D03FC7-E781-4800-A27C-F277B8B0BDC0}" type="presParOf" srcId="{49C86F97-5970-4C77-9CC6-C1A9EE317CC7}" destId="{94CB65BD-7D4E-45AF-B39F-E9B65C17EC81}" srcOrd="1" destOrd="0" presId="urn:microsoft.com/office/officeart/2018/2/layout/IconVerticalSolidList"/>
    <dgm:cxn modelId="{0FA1B57E-269D-4540-ABD4-81B9A2552A0F}" type="presParOf" srcId="{49C86F97-5970-4C77-9CC6-C1A9EE317CC7}" destId="{C0214719-E788-42E2-8CA0-879BE8F80D52}" srcOrd="2" destOrd="0" presId="urn:microsoft.com/office/officeart/2018/2/layout/IconVerticalSolidList"/>
    <dgm:cxn modelId="{89567CFE-4D30-4407-8793-3549ADF5DF55}" type="presParOf" srcId="{49C86F97-5970-4C77-9CC6-C1A9EE317CC7}" destId="{13384EBC-2643-45AD-88AB-63632780FA7A}" srcOrd="3" destOrd="0" presId="urn:microsoft.com/office/officeart/2018/2/layout/IconVerticalSolidList"/>
    <dgm:cxn modelId="{43FA41D7-70C5-45D4-B8A2-EC1E604EB8DD}" type="presParOf" srcId="{85D0B9C0-4642-42FC-8E92-C290D241D40D}" destId="{3988388C-CC61-4577-82B3-7DF6BFB4C259}" srcOrd="3" destOrd="0" presId="urn:microsoft.com/office/officeart/2018/2/layout/IconVerticalSolidList"/>
    <dgm:cxn modelId="{EE1ED6D3-AC29-4DB1-95EF-B3963A621B92}" type="presParOf" srcId="{85D0B9C0-4642-42FC-8E92-C290D241D40D}" destId="{D236BF07-BB02-4E91-BA60-984922730761}" srcOrd="4" destOrd="0" presId="urn:microsoft.com/office/officeart/2018/2/layout/IconVerticalSolidList"/>
    <dgm:cxn modelId="{F02A0B98-0648-48F8-9893-67F4BACD4341}" type="presParOf" srcId="{D236BF07-BB02-4E91-BA60-984922730761}" destId="{7692F085-7348-468F-B44A-A07967A97E3B}" srcOrd="0" destOrd="0" presId="urn:microsoft.com/office/officeart/2018/2/layout/IconVerticalSolidList"/>
    <dgm:cxn modelId="{2D9D3699-0AB0-49B9-876A-ACAF36B1760D}" type="presParOf" srcId="{D236BF07-BB02-4E91-BA60-984922730761}" destId="{6F5990EF-FF06-4BF5-B39E-17B40E2BBB2F}" srcOrd="1" destOrd="0" presId="urn:microsoft.com/office/officeart/2018/2/layout/IconVerticalSolidList"/>
    <dgm:cxn modelId="{ABD25B83-C34C-4A8E-A1BB-D4EB0E6DC59A}" type="presParOf" srcId="{D236BF07-BB02-4E91-BA60-984922730761}" destId="{197DE7D7-2E3F-4127-9133-33815621ECED}" srcOrd="2" destOrd="0" presId="urn:microsoft.com/office/officeart/2018/2/layout/IconVerticalSolidList"/>
    <dgm:cxn modelId="{ED91BD2C-D5CF-4265-9DF4-13297C529732}" type="presParOf" srcId="{D236BF07-BB02-4E91-BA60-984922730761}" destId="{34613E7D-244D-4C40-BDF5-7045194C6A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B7F2EC-7D27-49A2-A0F4-38D581C6068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D6F9A0-C67B-4D17-94C1-D80C01CD8C87}">
      <dgm:prSet/>
      <dgm:spPr/>
      <dgm:t>
        <a:bodyPr/>
        <a:lstStyle/>
        <a:p>
          <a:r>
            <a:rPr lang="en-US"/>
            <a:t>Encoding (Base 64)</a:t>
          </a:r>
        </a:p>
      </dgm:t>
    </dgm:pt>
    <dgm:pt modelId="{3F33C95F-E0B8-407D-96EC-327F177AE2C3}" type="parTrans" cxnId="{991B6162-6EE3-4DC0-96C0-9D4560C33405}">
      <dgm:prSet/>
      <dgm:spPr/>
      <dgm:t>
        <a:bodyPr/>
        <a:lstStyle/>
        <a:p>
          <a:endParaRPr lang="en-US"/>
        </a:p>
      </dgm:t>
    </dgm:pt>
    <dgm:pt modelId="{87307CD0-FE62-4408-A795-14B5B4E07E75}" type="sibTrans" cxnId="{991B6162-6EE3-4DC0-96C0-9D4560C33405}">
      <dgm:prSet/>
      <dgm:spPr/>
      <dgm:t>
        <a:bodyPr/>
        <a:lstStyle/>
        <a:p>
          <a:endParaRPr lang="en-US"/>
        </a:p>
      </dgm:t>
    </dgm:pt>
    <dgm:pt modelId="{999E1306-3E42-41CA-9B6B-835CA6CC14CB}">
      <dgm:prSet/>
      <dgm:spPr/>
      <dgm:t>
        <a:bodyPr/>
        <a:lstStyle/>
        <a:p>
          <a:r>
            <a:rPr lang="en-US"/>
            <a:t>Encrypting (AES, RSA)</a:t>
          </a:r>
        </a:p>
      </dgm:t>
    </dgm:pt>
    <dgm:pt modelId="{4FE5C316-CDA2-4633-AC80-B40E1AD146B9}" type="parTrans" cxnId="{FB6C9B7A-9B62-4CF1-A005-3B52A07C3296}">
      <dgm:prSet/>
      <dgm:spPr/>
      <dgm:t>
        <a:bodyPr/>
        <a:lstStyle/>
        <a:p>
          <a:endParaRPr lang="en-US"/>
        </a:p>
      </dgm:t>
    </dgm:pt>
    <dgm:pt modelId="{0CDBD66A-4275-4353-B4D9-9E0013B8EDB9}" type="sibTrans" cxnId="{FB6C9B7A-9B62-4CF1-A005-3B52A07C3296}">
      <dgm:prSet/>
      <dgm:spPr/>
      <dgm:t>
        <a:bodyPr/>
        <a:lstStyle/>
        <a:p>
          <a:endParaRPr lang="en-US"/>
        </a:p>
      </dgm:t>
    </dgm:pt>
    <dgm:pt modelId="{485D3B7C-2647-4570-B193-19E5807252B1}">
      <dgm:prSet/>
      <dgm:spPr/>
      <dgm:t>
        <a:bodyPr/>
        <a:lstStyle/>
        <a:p>
          <a:r>
            <a:rPr lang="en-US"/>
            <a:t>Code Obfuscation</a:t>
          </a:r>
        </a:p>
      </dgm:t>
    </dgm:pt>
    <dgm:pt modelId="{8A6E37DE-8FEC-46B2-B557-487BD0362BDD}" type="parTrans" cxnId="{E2B19BCB-92E4-4C31-9385-86A6A2553158}">
      <dgm:prSet/>
      <dgm:spPr/>
      <dgm:t>
        <a:bodyPr/>
        <a:lstStyle/>
        <a:p>
          <a:endParaRPr lang="en-US"/>
        </a:p>
      </dgm:t>
    </dgm:pt>
    <dgm:pt modelId="{756509ED-4375-4519-84B8-BD90DD1084A5}" type="sibTrans" cxnId="{E2B19BCB-92E4-4C31-9385-86A6A2553158}">
      <dgm:prSet/>
      <dgm:spPr/>
      <dgm:t>
        <a:bodyPr/>
        <a:lstStyle/>
        <a:p>
          <a:endParaRPr lang="en-US"/>
        </a:p>
      </dgm:t>
    </dgm:pt>
    <dgm:pt modelId="{924BC8FE-AFC4-469D-A5A0-31D97D3B27E2}">
      <dgm:prSet/>
      <dgm:spPr/>
      <dgm:t>
        <a:bodyPr/>
        <a:lstStyle/>
        <a:p>
          <a:r>
            <a:rPr lang="en-US"/>
            <a:t>Function Call Obfuscation</a:t>
          </a:r>
        </a:p>
      </dgm:t>
    </dgm:pt>
    <dgm:pt modelId="{974E878A-0132-4975-9F7C-21A8375E2F12}" type="parTrans" cxnId="{2266A5FE-AFED-43E6-AF68-417782734B84}">
      <dgm:prSet/>
      <dgm:spPr/>
      <dgm:t>
        <a:bodyPr/>
        <a:lstStyle/>
        <a:p>
          <a:endParaRPr lang="en-US"/>
        </a:p>
      </dgm:t>
    </dgm:pt>
    <dgm:pt modelId="{7BF60CC8-A804-4ED5-AD61-F5D320C51791}" type="sibTrans" cxnId="{2266A5FE-AFED-43E6-AF68-417782734B84}">
      <dgm:prSet/>
      <dgm:spPr/>
      <dgm:t>
        <a:bodyPr/>
        <a:lstStyle/>
        <a:p>
          <a:endParaRPr lang="en-US"/>
        </a:p>
      </dgm:t>
    </dgm:pt>
    <dgm:pt modelId="{13C16453-1219-674B-8F2F-A0D045CBD89E}" type="pres">
      <dgm:prSet presAssocID="{69B7F2EC-7D27-49A2-A0F4-38D581C60683}" presName="linear" presStyleCnt="0">
        <dgm:presLayoutVars>
          <dgm:animLvl val="lvl"/>
          <dgm:resizeHandles val="exact"/>
        </dgm:presLayoutVars>
      </dgm:prSet>
      <dgm:spPr/>
    </dgm:pt>
    <dgm:pt modelId="{6002DE2D-A40B-C04B-BAC1-2594EB7AFD1B}" type="pres">
      <dgm:prSet presAssocID="{04D6F9A0-C67B-4D17-94C1-D80C01CD8C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465C1F6-B5EE-A340-A0C7-710B5CE0A11D}" type="pres">
      <dgm:prSet presAssocID="{87307CD0-FE62-4408-A795-14B5B4E07E75}" presName="spacer" presStyleCnt="0"/>
      <dgm:spPr/>
    </dgm:pt>
    <dgm:pt modelId="{F596427D-F6AC-6541-BBBB-C34B46087B86}" type="pres">
      <dgm:prSet presAssocID="{999E1306-3E42-41CA-9B6B-835CA6CC14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2B1CAE-05D5-704E-9B9C-F7E6D8F9FACC}" type="pres">
      <dgm:prSet presAssocID="{0CDBD66A-4275-4353-B4D9-9E0013B8EDB9}" presName="spacer" presStyleCnt="0"/>
      <dgm:spPr/>
    </dgm:pt>
    <dgm:pt modelId="{5DDA1B7A-0877-084D-95FA-000923E3F25E}" type="pres">
      <dgm:prSet presAssocID="{485D3B7C-2647-4570-B193-19E5807252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F7A2F7-65C5-8446-8CF8-AA73896501A2}" type="pres">
      <dgm:prSet presAssocID="{756509ED-4375-4519-84B8-BD90DD1084A5}" presName="spacer" presStyleCnt="0"/>
      <dgm:spPr/>
    </dgm:pt>
    <dgm:pt modelId="{4F527D68-3CDD-3940-890C-B88F939109B0}" type="pres">
      <dgm:prSet presAssocID="{924BC8FE-AFC4-469D-A5A0-31D97D3B27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06164F-FC99-8B49-AF00-A67C9A9D2E16}" type="presOf" srcId="{04D6F9A0-C67B-4D17-94C1-D80C01CD8C87}" destId="{6002DE2D-A40B-C04B-BAC1-2594EB7AFD1B}" srcOrd="0" destOrd="0" presId="urn:microsoft.com/office/officeart/2005/8/layout/vList2"/>
    <dgm:cxn modelId="{991B6162-6EE3-4DC0-96C0-9D4560C33405}" srcId="{69B7F2EC-7D27-49A2-A0F4-38D581C60683}" destId="{04D6F9A0-C67B-4D17-94C1-D80C01CD8C87}" srcOrd="0" destOrd="0" parTransId="{3F33C95F-E0B8-407D-96EC-327F177AE2C3}" sibTransId="{87307CD0-FE62-4408-A795-14B5B4E07E75}"/>
    <dgm:cxn modelId="{FB6C9B7A-9B62-4CF1-A005-3B52A07C3296}" srcId="{69B7F2EC-7D27-49A2-A0F4-38D581C60683}" destId="{999E1306-3E42-41CA-9B6B-835CA6CC14CB}" srcOrd="1" destOrd="0" parTransId="{4FE5C316-CDA2-4633-AC80-B40E1AD146B9}" sibTransId="{0CDBD66A-4275-4353-B4D9-9E0013B8EDB9}"/>
    <dgm:cxn modelId="{7A5ABDB1-FA30-454A-AFD9-37090DF48394}" type="presOf" srcId="{924BC8FE-AFC4-469D-A5A0-31D97D3B27E2}" destId="{4F527D68-3CDD-3940-890C-B88F939109B0}" srcOrd="0" destOrd="0" presId="urn:microsoft.com/office/officeart/2005/8/layout/vList2"/>
    <dgm:cxn modelId="{E2B19BCB-92E4-4C31-9385-86A6A2553158}" srcId="{69B7F2EC-7D27-49A2-A0F4-38D581C60683}" destId="{485D3B7C-2647-4570-B193-19E5807252B1}" srcOrd="2" destOrd="0" parTransId="{8A6E37DE-8FEC-46B2-B557-487BD0362BDD}" sibTransId="{756509ED-4375-4519-84B8-BD90DD1084A5}"/>
    <dgm:cxn modelId="{E7A1E2D2-E38C-C94B-9536-F0CC486F450C}" type="presOf" srcId="{69B7F2EC-7D27-49A2-A0F4-38D581C60683}" destId="{13C16453-1219-674B-8F2F-A0D045CBD89E}" srcOrd="0" destOrd="0" presId="urn:microsoft.com/office/officeart/2005/8/layout/vList2"/>
    <dgm:cxn modelId="{0331E0D9-C7FE-8F4C-898D-EE9C53386369}" type="presOf" srcId="{999E1306-3E42-41CA-9B6B-835CA6CC14CB}" destId="{F596427D-F6AC-6541-BBBB-C34B46087B86}" srcOrd="0" destOrd="0" presId="urn:microsoft.com/office/officeart/2005/8/layout/vList2"/>
    <dgm:cxn modelId="{D0E7DADB-B2E5-CC4B-A883-C6E13E2CC841}" type="presOf" srcId="{485D3B7C-2647-4570-B193-19E5807252B1}" destId="{5DDA1B7A-0877-084D-95FA-000923E3F25E}" srcOrd="0" destOrd="0" presId="urn:microsoft.com/office/officeart/2005/8/layout/vList2"/>
    <dgm:cxn modelId="{2266A5FE-AFED-43E6-AF68-417782734B84}" srcId="{69B7F2EC-7D27-49A2-A0F4-38D581C60683}" destId="{924BC8FE-AFC4-469D-A5A0-31D97D3B27E2}" srcOrd="3" destOrd="0" parTransId="{974E878A-0132-4975-9F7C-21A8375E2F12}" sibTransId="{7BF60CC8-A804-4ED5-AD61-F5D320C51791}"/>
    <dgm:cxn modelId="{46481B70-4281-B94A-B01C-329150B20093}" type="presParOf" srcId="{13C16453-1219-674B-8F2F-A0D045CBD89E}" destId="{6002DE2D-A40B-C04B-BAC1-2594EB7AFD1B}" srcOrd="0" destOrd="0" presId="urn:microsoft.com/office/officeart/2005/8/layout/vList2"/>
    <dgm:cxn modelId="{AD9B247F-9843-3049-9AC6-AB0A4035A4CA}" type="presParOf" srcId="{13C16453-1219-674B-8F2F-A0D045CBD89E}" destId="{D465C1F6-B5EE-A340-A0C7-710B5CE0A11D}" srcOrd="1" destOrd="0" presId="urn:microsoft.com/office/officeart/2005/8/layout/vList2"/>
    <dgm:cxn modelId="{57467FA6-8235-AB49-8479-6BE31224BD51}" type="presParOf" srcId="{13C16453-1219-674B-8F2F-A0D045CBD89E}" destId="{F596427D-F6AC-6541-BBBB-C34B46087B86}" srcOrd="2" destOrd="0" presId="urn:microsoft.com/office/officeart/2005/8/layout/vList2"/>
    <dgm:cxn modelId="{876DCFE2-E39F-B144-96EE-209FF38C7D04}" type="presParOf" srcId="{13C16453-1219-674B-8F2F-A0D045CBD89E}" destId="{0C2B1CAE-05D5-704E-9B9C-F7E6D8F9FACC}" srcOrd="3" destOrd="0" presId="urn:microsoft.com/office/officeart/2005/8/layout/vList2"/>
    <dgm:cxn modelId="{4E2D2AE0-BEBF-C44C-972E-650B00C60B6B}" type="presParOf" srcId="{13C16453-1219-674B-8F2F-A0D045CBD89E}" destId="{5DDA1B7A-0877-084D-95FA-000923E3F25E}" srcOrd="4" destOrd="0" presId="urn:microsoft.com/office/officeart/2005/8/layout/vList2"/>
    <dgm:cxn modelId="{702B609E-DDBC-4C4B-97F6-A3DE5863B417}" type="presParOf" srcId="{13C16453-1219-674B-8F2F-A0D045CBD89E}" destId="{7FF7A2F7-65C5-8446-8CF8-AA73896501A2}" srcOrd="5" destOrd="0" presId="urn:microsoft.com/office/officeart/2005/8/layout/vList2"/>
    <dgm:cxn modelId="{DBA001CD-AA08-1346-B5B9-24B1CDE0F0F0}" type="presParOf" srcId="{13C16453-1219-674B-8F2F-A0D045CBD89E}" destId="{4F527D68-3CDD-3940-890C-B88F939109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05149D-602A-4D82-9334-1B89A7D4A19F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7DE485-A82A-4417-B036-784EEC5665F5}">
      <dgm:prSet/>
      <dgm:spPr/>
      <dgm:t>
        <a:bodyPr/>
        <a:lstStyle/>
        <a:p>
          <a:r>
            <a:rPr lang="en-US"/>
            <a:t>Requiremets: </a:t>
          </a:r>
        </a:p>
      </dgm:t>
    </dgm:pt>
    <dgm:pt modelId="{0B9DC993-90F2-4D8A-A658-7D4D5F6B1F17}" type="parTrans" cxnId="{DB81BD18-284D-43D5-B557-2C3F9A26E52F}">
      <dgm:prSet/>
      <dgm:spPr/>
      <dgm:t>
        <a:bodyPr/>
        <a:lstStyle/>
        <a:p>
          <a:endParaRPr lang="en-US"/>
        </a:p>
      </dgm:t>
    </dgm:pt>
    <dgm:pt modelId="{33962DDD-3F08-406F-A497-82620BDC41CE}" type="sibTrans" cxnId="{DB81BD18-284D-43D5-B557-2C3F9A26E52F}">
      <dgm:prSet/>
      <dgm:spPr/>
      <dgm:t>
        <a:bodyPr/>
        <a:lstStyle/>
        <a:p>
          <a:endParaRPr lang="en-US"/>
        </a:p>
      </dgm:t>
    </dgm:pt>
    <dgm:pt modelId="{8BDA3716-5693-422C-AC37-B34C5B86D1BA}">
      <dgm:prSet/>
      <dgm:spPr/>
      <dgm:t>
        <a:bodyPr/>
        <a:lstStyle/>
        <a:p>
          <a:r>
            <a:rPr lang="en-US" i="1" dirty="0"/>
            <a:t>Allocate Memory	</a:t>
          </a:r>
          <a:endParaRPr lang="en-US" dirty="0"/>
        </a:p>
      </dgm:t>
    </dgm:pt>
    <dgm:pt modelId="{8FEF6C50-B921-43B4-86E9-CEC03FE7AE22}" type="parTrans" cxnId="{EF0AEF92-11F1-4154-B051-6139FAD24789}">
      <dgm:prSet/>
      <dgm:spPr/>
      <dgm:t>
        <a:bodyPr/>
        <a:lstStyle/>
        <a:p>
          <a:endParaRPr lang="en-US"/>
        </a:p>
      </dgm:t>
    </dgm:pt>
    <dgm:pt modelId="{56998D69-2025-452A-890E-B1BABADF4F9C}" type="sibTrans" cxnId="{EF0AEF92-11F1-4154-B051-6139FAD24789}">
      <dgm:prSet/>
      <dgm:spPr/>
      <dgm:t>
        <a:bodyPr/>
        <a:lstStyle/>
        <a:p>
          <a:endParaRPr lang="en-US"/>
        </a:p>
      </dgm:t>
    </dgm:pt>
    <dgm:pt modelId="{669F51D9-130E-4B6F-86BB-E0DA5A537D6A}">
      <dgm:prSet/>
      <dgm:spPr/>
      <dgm:t>
        <a:bodyPr/>
        <a:lstStyle/>
        <a:p>
          <a:r>
            <a:rPr lang="en-US" i="1" dirty="0"/>
            <a:t>Copy Shellcode/Payload</a:t>
          </a:r>
          <a:endParaRPr lang="en-US" dirty="0"/>
        </a:p>
      </dgm:t>
    </dgm:pt>
    <dgm:pt modelId="{60031CE3-3791-438A-AE53-CECEB2767532}" type="parTrans" cxnId="{69F8233F-F02C-4614-9768-E0E7E598E2B8}">
      <dgm:prSet/>
      <dgm:spPr/>
      <dgm:t>
        <a:bodyPr/>
        <a:lstStyle/>
        <a:p>
          <a:endParaRPr lang="en-US"/>
        </a:p>
      </dgm:t>
    </dgm:pt>
    <dgm:pt modelId="{8FB89648-7BF3-4EF0-9CA4-3C41C75A5464}" type="sibTrans" cxnId="{69F8233F-F02C-4614-9768-E0E7E598E2B8}">
      <dgm:prSet/>
      <dgm:spPr/>
      <dgm:t>
        <a:bodyPr/>
        <a:lstStyle/>
        <a:p>
          <a:endParaRPr lang="en-US"/>
        </a:p>
      </dgm:t>
    </dgm:pt>
    <dgm:pt modelId="{B0C26F10-B389-49D6-AC1F-66997424CBD0}">
      <dgm:prSet/>
      <dgm:spPr/>
      <dgm:t>
        <a:bodyPr/>
        <a:lstStyle/>
        <a:p>
          <a:r>
            <a:rPr lang="en-US" i="1" dirty="0"/>
            <a:t>Execute</a:t>
          </a:r>
          <a:endParaRPr lang="en-US" dirty="0"/>
        </a:p>
      </dgm:t>
    </dgm:pt>
    <dgm:pt modelId="{4B63F41B-CFAD-4141-AE6E-62F94A21C27B}" type="parTrans" cxnId="{4F5BE977-08A5-4F58-B6D8-AA7D8EDD7250}">
      <dgm:prSet/>
      <dgm:spPr/>
      <dgm:t>
        <a:bodyPr/>
        <a:lstStyle/>
        <a:p>
          <a:endParaRPr lang="en-US"/>
        </a:p>
      </dgm:t>
    </dgm:pt>
    <dgm:pt modelId="{52FC78EF-94B6-417D-8112-929A5F219D9F}" type="sibTrans" cxnId="{4F5BE977-08A5-4F58-B6D8-AA7D8EDD7250}">
      <dgm:prSet/>
      <dgm:spPr/>
      <dgm:t>
        <a:bodyPr/>
        <a:lstStyle/>
        <a:p>
          <a:endParaRPr lang="en-US"/>
        </a:p>
      </dgm:t>
    </dgm:pt>
    <dgm:pt modelId="{630202C8-7D00-4E32-A369-FB34425986F3}">
      <dgm:prSet/>
      <dgm:spPr/>
      <dgm:t>
        <a:bodyPr/>
        <a:lstStyle/>
        <a:p>
          <a:r>
            <a:rPr lang="en-US"/>
            <a:t>APIs: </a:t>
          </a:r>
        </a:p>
      </dgm:t>
    </dgm:pt>
    <dgm:pt modelId="{4462FA00-21E9-4B7C-8036-6E82F2A41C80}" type="parTrans" cxnId="{FBE05551-4814-49ED-B24E-2D1E5064BA8E}">
      <dgm:prSet/>
      <dgm:spPr/>
      <dgm:t>
        <a:bodyPr/>
        <a:lstStyle/>
        <a:p>
          <a:endParaRPr lang="en-US"/>
        </a:p>
      </dgm:t>
    </dgm:pt>
    <dgm:pt modelId="{9FA73D60-4124-4EE4-9ADC-CE5EE09A69C4}" type="sibTrans" cxnId="{FBE05551-4814-49ED-B24E-2D1E5064BA8E}">
      <dgm:prSet/>
      <dgm:spPr/>
      <dgm:t>
        <a:bodyPr/>
        <a:lstStyle/>
        <a:p>
          <a:endParaRPr lang="en-US"/>
        </a:p>
      </dgm:t>
    </dgm:pt>
    <dgm:pt modelId="{D9AC6CE0-0164-450E-8D5A-FCBE194DEA19}">
      <dgm:prSet/>
      <dgm:spPr/>
      <dgm:t>
        <a:bodyPr/>
        <a:lstStyle/>
        <a:p>
          <a:r>
            <a:rPr lang="en-US" i="1" dirty="0" err="1"/>
            <a:t>VirtualAllocEx</a:t>
          </a:r>
          <a:endParaRPr lang="en-US" dirty="0"/>
        </a:p>
      </dgm:t>
    </dgm:pt>
    <dgm:pt modelId="{7232C555-E3CB-4E93-A47F-D5579B387D16}" type="parTrans" cxnId="{A1EF1D0E-6B22-428A-B745-769CFC9B800C}">
      <dgm:prSet/>
      <dgm:spPr/>
      <dgm:t>
        <a:bodyPr/>
        <a:lstStyle/>
        <a:p>
          <a:endParaRPr lang="en-US"/>
        </a:p>
      </dgm:t>
    </dgm:pt>
    <dgm:pt modelId="{385FF2E0-1266-4897-8FA8-60A4EA4159C0}" type="sibTrans" cxnId="{A1EF1D0E-6B22-428A-B745-769CFC9B800C}">
      <dgm:prSet/>
      <dgm:spPr/>
      <dgm:t>
        <a:bodyPr/>
        <a:lstStyle/>
        <a:p>
          <a:endParaRPr lang="en-US"/>
        </a:p>
      </dgm:t>
    </dgm:pt>
    <dgm:pt modelId="{669338F9-98FD-46BB-B703-B46BAB5ABF3B}">
      <dgm:prSet/>
      <dgm:spPr/>
      <dgm:t>
        <a:bodyPr/>
        <a:lstStyle/>
        <a:p>
          <a:r>
            <a:rPr lang="en-US" i="1" dirty="0" err="1"/>
            <a:t>WriteProcessMemory</a:t>
          </a:r>
          <a:r>
            <a:rPr lang="en-US" i="1" dirty="0"/>
            <a:t>	</a:t>
          </a:r>
          <a:endParaRPr lang="en-US" dirty="0"/>
        </a:p>
      </dgm:t>
    </dgm:pt>
    <dgm:pt modelId="{CED74D33-36B4-4223-BBEC-ECD69154B579}" type="parTrans" cxnId="{A2FE6589-71C3-430B-9E71-BD15F62BBF89}">
      <dgm:prSet/>
      <dgm:spPr/>
      <dgm:t>
        <a:bodyPr/>
        <a:lstStyle/>
        <a:p>
          <a:endParaRPr lang="en-US"/>
        </a:p>
      </dgm:t>
    </dgm:pt>
    <dgm:pt modelId="{ADA9A6AD-82CA-4D90-AFB7-DE856E145F25}" type="sibTrans" cxnId="{A2FE6589-71C3-430B-9E71-BD15F62BBF89}">
      <dgm:prSet/>
      <dgm:spPr/>
      <dgm:t>
        <a:bodyPr/>
        <a:lstStyle/>
        <a:p>
          <a:endParaRPr lang="en-US"/>
        </a:p>
      </dgm:t>
    </dgm:pt>
    <dgm:pt modelId="{A26A38F9-9BC6-4A4B-9DFD-418BAF6C1E20}">
      <dgm:prSet/>
      <dgm:spPr/>
      <dgm:t>
        <a:bodyPr/>
        <a:lstStyle/>
        <a:p>
          <a:r>
            <a:rPr lang="en-US" i="1" dirty="0" err="1"/>
            <a:t>CreateRemoteThread</a:t>
          </a:r>
          <a:endParaRPr lang="en-US" dirty="0"/>
        </a:p>
      </dgm:t>
    </dgm:pt>
    <dgm:pt modelId="{17EF46B8-CF51-4D58-A2A9-A5455EC49061}" type="sibTrans" cxnId="{8D452D37-2EB3-477B-831A-313A4C183EF4}">
      <dgm:prSet/>
      <dgm:spPr/>
      <dgm:t>
        <a:bodyPr/>
        <a:lstStyle/>
        <a:p>
          <a:endParaRPr lang="en-US"/>
        </a:p>
      </dgm:t>
    </dgm:pt>
    <dgm:pt modelId="{498BF548-02BB-49F9-8956-B827FFFE5AC0}" type="parTrans" cxnId="{8D452D37-2EB3-477B-831A-313A4C183EF4}">
      <dgm:prSet/>
      <dgm:spPr/>
      <dgm:t>
        <a:bodyPr/>
        <a:lstStyle/>
        <a:p>
          <a:endParaRPr lang="en-US"/>
        </a:p>
      </dgm:t>
    </dgm:pt>
    <dgm:pt modelId="{8D87A5D1-7143-AF47-B9A8-A84B61E85D55}" type="pres">
      <dgm:prSet presAssocID="{3105149D-602A-4D82-9334-1B89A7D4A19F}" presName="Name0" presStyleCnt="0">
        <dgm:presLayoutVars>
          <dgm:dir/>
          <dgm:animLvl val="lvl"/>
          <dgm:resizeHandles val="exact"/>
        </dgm:presLayoutVars>
      </dgm:prSet>
      <dgm:spPr/>
    </dgm:pt>
    <dgm:pt modelId="{B57D0EEC-A080-3E43-9329-EB9516247D3F}" type="pres">
      <dgm:prSet presAssocID="{477DE485-A82A-4417-B036-784EEC5665F5}" presName="composite" presStyleCnt="0"/>
      <dgm:spPr/>
    </dgm:pt>
    <dgm:pt modelId="{6372CE0E-F29A-884B-95F4-3C7DC7B09E43}" type="pres">
      <dgm:prSet presAssocID="{477DE485-A82A-4417-B036-784EEC5665F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9EB8BAA-885D-7E4E-99F6-ACC30CD20132}" type="pres">
      <dgm:prSet presAssocID="{477DE485-A82A-4417-B036-784EEC5665F5}" presName="desTx" presStyleLbl="alignAccFollowNode1" presStyleIdx="0" presStyleCnt="2">
        <dgm:presLayoutVars>
          <dgm:bulletEnabled val="1"/>
        </dgm:presLayoutVars>
      </dgm:prSet>
      <dgm:spPr/>
    </dgm:pt>
    <dgm:pt modelId="{B48D4FA6-CAC4-E444-B1CA-4450B826801F}" type="pres">
      <dgm:prSet presAssocID="{33962DDD-3F08-406F-A497-82620BDC41CE}" presName="space" presStyleCnt="0"/>
      <dgm:spPr/>
    </dgm:pt>
    <dgm:pt modelId="{2252805E-E4C9-AC42-AF9E-8CDBBDFD8BDC}" type="pres">
      <dgm:prSet presAssocID="{630202C8-7D00-4E32-A369-FB34425986F3}" presName="composite" presStyleCnt="0"/>
      <dgm:spPr/>
    </dgm:pt>
    <dgm:pt modelId="{74BD4A1E-65BA-1344-B7F1-68DFC63EE858}" type="pres">
      <dgm:prSet presAssocID="{630202C8-7D00-4E32-A369-FB34425986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8B478AB-3300-1649-B7DD-E0399901CF32}" type="pres">
      <dgm:prSet presAssocID="{630202C8-7D00-4E32-A369-FB34425986F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7E8B109-0D53-6246-A93B-37C31AC41F17}" type="presOf" srcId="{477DE485-A82A-4417-B036-784EEC5665F5}" destId="{6372CE0E-F29A-884B-95F4-3C7DC7B09E43}" srcOrd="0" destOrd="0" presId="urn:microsoft.com/office/officeart/2005/8/layout/hList1"/>
    <dgm:cxn modelId="{6B45050B-E77A-B34E-BC25-EC219462D031}" type="presOf" srcId="{669338F9-98FD-46BB-B703-B46BAB5ABF3B}" destId="{48B478AB-3300-1649-B7DD-E0399901CF32}" srcOrd="0" destOrd="1" presId="urn:microsoft.com/office/officeart/2005/8/layout/hList1"/>
    <dgm:cxn modelId="{A1EF1D0E-6B22-428A-B745-769CFC9B800C}" srcId="{630202C8-7D00-4E32-A369-FB34425986F3}" destId="{D9AC6CE0-0164-450E-8D5A-FCBE194DEA19}" srcOrd="0" destOrd="0" parTransId="{7232C555-E3CB-4E93-A47F-D5579B387D16}" sibTransId="{385FF2E0-1266-4897-8FA8-60A4EA4159C0}"/>
    <dgm:cxn modelId="{7C18B316-2D18-FC4F-BED8-4BF180CCC0F6}" type="presOf" srcId="{B0C26F10-B389-49D6-AC1F-66997424CBD0}" destId="{D9EB8BAA-885D-7E4E-99F6-ACC30CD20132}" srcOrd="0" destOrd="2" presId="urn:microsoft.com/office/officeart/2005/8/layout/hList1"/>
    <dgm:cxn modelId="{DB81BD18-284D-43D5-B557-2C3F9A26E52F}" srcId="{3105149D-602A-4D82-9334-1B89A7D4A19F}" destId="{477DE485-A82A-4417-B036-784EEC5665F5}" srcOrd="0" destOrd="0" parTransId="{0B9DC993-90F2-4D8A-A658-7D4D5F6B1F17}" sibTransId="{33962DDD-3F08-406F-A497-82620BDC41CE}"/>
    <dgm:cxn modelId="{B7637322-AD9A-7F49-89B5-FCFCE5AF3EA3}" type="presOf" srcId="{8BDA3716-5693-422C-AC37-B34C5B86D1BA}" destId="{D9EB8BAA-885D-7E4E-99F6-ACC30CD20132}" srcOrd="0" destOrd="0" presId="urn:microsoft.com/office/officeart/2005/8/layout/hList1"/>
    <dgm:cxn modelId="{4F3BFB2B-2CFD-5C4B-86CD-8682792D6E63}" type="presOf" srcId="{3105149D-602A-4D82-9334-1B89A7D4A19F}" destId="{8D87A5D1-7143-AF47-B9A8-A84B61E85D55}" srcOrd="0" destOrd="0" presId="urn:microsoft.com/office/officeart/2005/8/layout/hList1"/>
    <dgm:cxn modelId="{8D452D37-2EB3-477B-831A-313A4C183EF4}" srcId="{630202C8-7D00-4E32-A369-FB34425986F3}" destId="{A26A38F9-9BC6-4A4B-9DFD-418BAF6C1E20}" srcOrd="2" destOrd="0" parTransId="{498BF548-02BB-49F9-8956-B827FFFE5AC0}" sibTransId="{17EF46B8-CF51-4D58-A2A9-A5455EC49061}"/>
    <dgm:cxn modelId="{69F8233F-F02C-4614-9768-E0E7E598E2B8}" srcId="{477DE485-A82A-4417-B036-784EEC5665F5}" destId="{669F51D9-130E-4B6F-86BB-E0DA5A537D6A}" srcOrd="1" destOrd="0" parTransId="{60031CE3-3791-438A-AE53-CECEB2767532}" sibTransId="{8FB89648-7BF3-4EF0-9CA4-3C41C75A5464}"/>
    <dgm:cxn modelId="{FBE05551-4814-49ED-B24E-2D1E5064BA8E}" srcId="{3105149D-602A-4D82-9334-1B89A7D4A19F}" destId="{630202C8-7D00-4E32-A369-FB34425986F3}" srcOrd="1" destOrd="0" parTransId="{4462FA00-21E9-4B7C-8036-6E82F2A41C80}" sibTransId="{9FA73D60-4124-4EE4-9ADC-CE5EE09A69C4}"/>
    <dgm:cxn modelId="{4F5BE977-08A5-4F58-B6D8-AA7D8EDD7250}" srcId="{477DE485-A82A-4417-B036-784EEC5665F5}" destId="{B0C26F10-B389-49D6-AC1F-66997424CBD0}" srcOrd="2" destOrd="0" parTransId="{4B63F41B-CFAD-4141-AE6E-62F94A21C27B}" sibTransId="{52FC78EF-94B6-417D-8112-929A5F219D9F}"/>
    <dgm:cxn modelId="{A2FE6589-71C3-430B-9E71-BD15F62BBF89}" srcId="{630202C8-7D00-4E32-A369-FB34425986F3}" destId="{669338F9-98FD-46BB-B703-B46BAB5ABF3B}" srcOrd="1" destOrd="0" parTransId="{CED74D33-36B4-4223-BBEC-ECD69154B579}" sibTransId="{ADA9A6AD-82CA-4D90-AFB7-DE856E145F25}"/>
    <dgm:cxn modelId="{F0FF858C-0026-8347-9F88-C373EB4213F4}" type="presOf" srcId="{D9AC6CE0-0164-450E-8D5A-FCBE194DEA19}" destId="{48B478AB-3300-1649-B7DD-E0399901CF32}" srcOrd="0" destOrd="0" presId="urn:microsoft.com/office/officeart/2005/8/layout/hList1"/>
    <dgm:cxn modelId="{AED29890-A050-4447-9DB6-3D8331F996DA}" type="presOf" srcId="{669F51D9-130E-4B6F-86BB-E0DA5A537D6A}" destId="{D9EB8BAA-885D-7E4E-99F6-ACC30CD20132}" srcOrd="0" destOrd="1" presId="urn:microsoft.com/office/officeart/2005/8/layout/hList1"/>
    <dgm:cxn modelId="{EF0AEF92-11F1-4154-B051-6139FAD24789}" srcId="{477DE485-A82A-4417-B036-784EEC5665F5}" destId="{8BDA3716-5693-422C-AC37-B34C5B86D1BA}" srcOrd="0" destOrd="0" parTransId="{8FEF6C50-B921-43B4-86E9-CEC03FE7AE22}" sibTransId="{56998D69-2025-452A-890E-B1BABADF4F9C}"/>
    <dgm:cxn modelId="{385A5F9A-33FB-5A43-B250-8A70428E408B}" type="presOf" srcId="{A26A38F9-9BC6-4A4B-9DFD-418BAF6C1E20}" destId="{48B478AB-3300-1649-B7DD-E0399901CF32}" srcOrd="0" destOrd="2" presId="urn:microsoft.com/office/officeart/2005/8/layout/hList1"/>
    <dgm:cxn modelId="{402A1ADC-9E51-5F45-A5C7-5F49B8705A58}" type="presOf" srcId="{630202C8-7D00-4E32-A369-FB34425986F3}" destId="{74BD4A1E-65BA-1344-B7F1-68DFC63EE858}" srcOrd="0" destOrd="0" presId="urn:microsoft.com/office/officeart/2005/8/layout/hList1"/>
    <dgm:cxn modelId="{10C0B502-04FC-BC4F-AF90-11929A1D3C33}" type="presParOf" srcId="{8D87A5D1-7143-AF47-B9A8-A84B61E85D55}" destId="{B57D0EEC-A080-3E43-9329-EB9516247D3F}" srcOrd="0" destOrd="0" presId="urn:microsoft.com/office/officeart/2005/8/layout/hList1"/>
    <dgm:cxn modelId="{9FBEF1D2-13D8-DE46-BBB0-5A48B207C9C2}" type="presParOf" srcId="{B57D0EEC-A080-3E43-9329-EB9516247D3F}" destId="{6372CE0E-F29A-884B-95F4-3C7DC7B09E43}" srcOrd="0" destOrd="0" presId="urn:microsoft.com/office/officeart/2005/8/layout/hList1"/>
    <dgm:cxn modelId="{23906844-2BA3-CD43-B510-FAB5C3C6BDF6}" type="presParOf" srcId="{B57D0EEC-A080-3E43-9329-EB9516247D3F}" destId="{D9EB8BAA-885D-7E4E-99F6-ACC30CD20132}" srcOrd="1" destOrd="0" presId="urn:microsoft.com/office/officeart/2005/8/layout/hList1"/>
    <dgm:cxn modelId="{90993549-2D39-2741-9E44-16CA9955359C}" type="presParOf" srcId="{8D87A5D1-7143-AF47-B9A8-A84B61E85D55}" destId="{B48D4FA6-CAC4-E444-B1CA-4450B826801F}" srcOrd="1" destOrd="0" presId="urn:microsoft.com/office/officeart/2005/8/layout/hList1"/>
    <dgm:cxn modelId="{F8689762-BDBE-ED4A-9948-E60E1EB0A63A}" type="presParOf" srcId="{8D87A5D1-7143-AF47-B9A8-A84B61E85D55}" destId="{2252805E-E4C9-AC42-AF9E-8CDBBDFD8BDC}" srcOrd="2" destOrd="0" presId="urn:microsoft.com/office/officeart/2005/8/layout/hList1"/>
    <dgm:cxn modelId="{854FE271-B026-C14F-8151-0C9BC1B462BD}" type="presParOf" srcId="{2252805E-E4C9-AC42-AF9E-8CDBBDFD8BDC}" destId="{74BD4A1E-65BA-1344-B7F1-68DFC63EE858}" srcOrd="0" destOrd="0" presId="urn:microsoft.com/office/officeart/2005/8/layout/hList1"/>
    <dgm:cxn modelId="{43E05C48-5138-8343-A2CE-8C9A4FAD324B}" type="presParOf" srcId="{2252805E-E4C9-AC42-AF9E-8CDBBDFD8BDC}" destId="{48B478AB-3300-1649-B7DD-E0399901CF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DC6C4-570C-4A81-AB98-2696A4A06EA1}">
      <dsp:nvSpPr>
        <dsp:cNvPr id="0" name=""/>
        <dsp:cNvSpPr/>
      </dsp:nvSpPr>
      <dsp:spPr>
        <a:xfrm>
          <a:off x="0" y="938924"/>
          <a:ext cx="6669431" cy="1733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E95F9-F4F5-4E1A-99DC-FCCF0212FD3D}">
      <dsp:nvSpPr>
        <dsp:cNvPr id="0" name=""/>
        <dsp:cNvSpPr/>
      </dsp:nvSpPr>
      <dsp:spPr>
        <a:xfrm>
          <a:off x="524353" y="1328940"/>
          <a:ext cx="953370" cy="953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F17E5-A5B1-445C-9C7E-FD8FA64B2308}">
      <dsp:nvSpPr>
        <dsp:cNvPr id="0" name=""/>
        <dsp:cNvSpPr/>
      </dsp:nvSpPr>
      <dsp:spPr>
        <a:xfrm>
          <a:off x="2002077" y="938924"/>
          <a:ext cx="4667353" cy="173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52" tIns="183452" rIns="183452" bIns="18345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*.EXE – Executable: Executable binaries which are loaded as a process.</a:t>
          </a:r>
        </a:p>
      </dsp:txBody>
      <dsp:txXfrm>
        <a:off x="2002077" y="938924"/>
        <a:ext cx="4667353" cy="1733400"/>
      </dsp:txXfrm>
    </dsp:sp>
    <dsp:sp modelId="{4E4F57D4-2AE2-4698-8FC1-AAAB7697D8A1}">
      <dsp:nvSpPr>
        <dsp:cNvPr id="0" name=""/>
        <dsp:cNvSpPr/>
      </dsp:nvSpPr>
      <dsp:spPr>
        <a:xfrm>
          <a:off x="0" y="3105675"/>
          <a:ext cx="6669431" cy="1733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6AFB2-135F-4087-A15F-6BB76273627F}">
      <dsp:nvSpPr>
        <dsp:cNvPr id="0" name=""/>
        <dsp:cNvSpPr/>
      </dsp:nvSpPr>
      <dsp:spPr>
        <a:xfrm>
          <a:off x="524353" y="3495690"/>
          <a:ext cx="953370" cy="953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87CDA-DCCD-43ED-97E6-D8A8076AA997}">
      <dsp:nvSpPr>
        <dsp:cNvPr id="0" name=""/>
        <dsp:cNvSpPr/>
      </dsp:nvSpPr>
      <dsp:spPr>
        <a:xfrm>
          <a:off x="2002077" y="3105675"/>
          <a:ext cx="4667353" cy="173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52" tIns="183452" rIns="183452" bIns="18345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*.DLL – Dependency modules loaded into processes but can’t be loaded independently.</a:t>
          </a:r>
        </a:p>
      </dsp:txBody>
      <dsp:txXfrm>
        <a:off x="2002077" y="3105675"/>
        <a:ext cx="4667353" cy="1733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14E69-5AEB-3A4D-A097-D419A0FD393F}">
      <dsp:nvSpPr>
        <dsp:cNvPr id="0" name=""/>
        <dsp:cNvSpPr/>
      </dsp:nvSpPr>
      <dsp:spPr>
        <a:xfrm>
          <a:off x="0" y="1270440"/>
          <a:ext cx="6669431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A74F4-2ACD-BA47-9535-4F88CAE3ED30}">
      <dsp:nvSpPr>
        <dsp:cNvPr id="0" name=""/>
        <dsp:cNvSpPr/>
      </dsp:nvSpPr>
      <dsp:spPr>
        <a:xfrm>
          <a:off x="333471" y="798120"/>
          <a:ext cx="4668601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462" tIns="0" rIns="17646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Code Caves</a:t>
          </a:r>
        </a:p>
      </dsp:txBody>
      <dsp:txXfrm>
        <a:off x="379585" y="844234"/>
        <a:ext cx="4576373" cy="852412"/>
      </dsp:txXfrm>
    </dsp:sp>
    <dsp:sp modelId="{15789582-DA0B-0B4E-BBE7-8AC2888E6BEC}">
      <dsp:nvSpPr>
        <dsp:cNvPr id="0" name=""/>
        <dsp:cNvSpPr/>
      </dsp:nvSpPr>
      <dsp:spPr>
        <a:xfrm>
          <a:off x="0" y="2721960"/>
          <a:ext cx="6669431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48401"/>
              <a:satOff val="-5494"/>
              <a:lumOff val="1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817D-344F-7141-BB0E-0691F5863714}">
      <dsp:nvSpPr>
        <dsp:cNvPr id="0" name=""/>
        <dsp:cNvSpPr/>
      </dsp:nvSpPr>
      <dsp:spPr>
        <a:xfrm>
          <a:off x="333471" y="2249640"/>
          <a:ext cx="4668601" cy="944640"/>
        </a:xfrm>
        <a:prstGeom prst="roundRect">
          <a:avLst/>
        </a:prstGeom>
        <a:solidFill>
          <a:schemeClr val="accent2">
            <a:hueOff val="-748401"/>
            <a:satOff val="-5494"/>
            <a:lumOff val="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462" tIns="0" rIns="17646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Code Injection</a:t>
          </a:r>
        </a:p>
      </dsp:txBody>
      <dsp:txXfrm>
        <a:off x="379585" y="2295754"/>
        <a:ext cx="4576373" cy="852412"/>
      </dsp:txXfrm>
    </dsp:sp>
    <dsp:sp modelId="{8BF060FA-957D-6C43-BAB7-10AFCB0C54BF}">
      <dsp:nvSpPr>
        <dsp:cNvPr id="0" name=""/>
        <dsp:cNvSpPr/>
      </dsp:nvSpPr>
      <dsp:spPr>
        <a:xfrm>
          <a:off x="0" y="4173480"/>
          <a:ext cx="6669431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96802"/>
              <a:satOff val="-10989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449C-76B2-804E-BFB3-8491B664C3D3}">
      <dsp:nvSpPr>
        <dsp:cNvPr id="0" name=""/>
        <dsp:cNvSpPr/>
      </dsp:nvSpPr>
      <dsp:spPr>
        <a:xfrm>
          <a:off x="333471" y="3701160"/>
          <a:ext cx="4668601" cy="944640"/>
        </a:xfrm>
        <a:prstGeom prst="roundRect">
          <a:avLst/>
        </a:prstGeom>
        <a:solidFill>
          <a:schemeClr val="accent2">
            <a:hueOff val="-1496802"/>
            <a:satOff val="-10989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462" tIns="0" rIns="17646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section extension</a:t>
          </a:r>
        </a:p>
      </dsp:txBody>
      <dsp:txXfrm>
        <a:off x="379585" y="3747274"/>
        <a:ext cx="4576373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ACAC8-ABEE-48E0-BB07-9BE36A3462E4}">
      <dsp:nvSpPr>
        <dsp:cNvPr id="0" name=""/>
        <dsp:cNvSpPr/>
      </dsp:nvSpPr>
      <dsp:spPr>
        <a:xfrm>
          <a:off x="333865" y="1583487"/>
          <a:ext cx="811299" cy="8112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26BB0-1B7F-4C67-ACDD-E7B80F437A77}">
      <dsp:nvSpPr>
        <dsp:cNvPr id="0" name=""/>
        <dsp:cNvSpPr/>
      </dsp:nvSpPr>
      <dsp:spPr>
        <a:xfrm>
          <a:off x="504237" y="1753860"/>
          <a:ext cx="470553" cy="470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0118-6A41-48E7-9634-ABC561BE4543}">
      <dsp:nvSpPr>
        <dsp:cNvPr id="0" name=""/>
        <dsp:cNvSpPr/>
      </dsp:nvSpPr>
      <dsp:spPr>
        <a:xfrm>
          <a:off x="1319014" y="1583487"/>
          <a:ext cx="1912348" cy="81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Code</a:t>
          </a:r>
        </a:p>
      </dsp:txBody>
      <dsp:txXfrm>
        <a:off x="1319014" y="1583487"/>
        <a:ext cx="1912348" cy="811299"/>
      </dsp:txXfrm>
    </dsp:sp>
    <dsp:sp modelId="{93DC4945-9018-48C8-8F7E-B09D45479318}">
      <dsp:nvSpPr>
        <dsp:cNvPr id="0" name=""/>
        <dsp:cNvSpPr/>
      </dsp:nvSpPr>
      <dsp:spPr>
        <a:xfrm>
          <a:off x="3564575" y="1583487"/>
          <a:ext cx="811299" cy="8112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04032-1E1D-4F33-A9FE-824AAF9CFBFE}">
      <dsp:nvSpPr>
        <dsp:cNvPr id="0" name=""/>
        <dsp:cNvSpPr/>
      </dsp:nvSpPr>
      <dsp:spPr>
        <a:xfrm>
          <a:off x="3734948" y="1753860"/>
          <a:ext cx="470553" cy="470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E9D99-F4BF-4C0E-B78C-060F154EEF95}">
      <dsp:nvSpPr>
        <dsp:cNvPr id="0" name=""/>
        <dsp:cNvSpPr/>
      </dsp:nvSpPr>
      <dsp:spPr>
        <a:xfrm>
          <a:off x="4549725" y="1583487"/>
          <a:ext cx="1912348" cy="81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Compilation</a:t>
          </a:r>
        </a:p>
      </dsp:txBody>
      <dsp:txXfrm>
        <a:off x="4549725" y="1583487"/>
        <a:ext cx="1912348" cy="811299"/>
      </dsp:txXfrm>
    </dsp:sp>
    <dsp:sp modelId="{79231C44-6014-4561-8415-EDD2ED46188D}">
      <dsp:nvSpPr>
        <dsp:cNvPr id="0" name=""/>
        <dsp:cNvSpPr/>
      </dsp:nvSpPr>
      <dsp:spPr>
        <a:xfrm>
          <a:off x="6795286" y="1583487"/>
          <a:ext cx="811299" cy="8112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75927-E697-480F-8434-43005485B996}">
      <dsp:nvSpPr>
        <dsp:cNvPr id="0" name=""/>
        <dsp:cNvSpPr/>
      </dsp:nvSpPr>
      <dsp:spPr>
        <a:xfrm>
          <a:off x="6965659" y="1753860"/>
          <a:ext cx="470553" cy="4705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DB071-7BF7-45F0-AD47-E52F5377D5C2}">
      <dsp:nvSpPr>
        <dsp:cNvPr id="0" name=""/>
        <dsp:cNvSpPr/>
      </dsp:nvSpPr>
      <dsp:spPr>
        <a:xfrm>
          <a:off x="7780436" y="1583487"/>
          <a:ext cx="1912348" cy="81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[PE] Executable | or | [DLL] Dynamic Link Library</a:t>
          </a:r>
        </a:p>
      </dsp:txBody>
      <dsp:txXfrm>
        <a:off x="7780436" y="1583487"/>
        <a:ext cx="1912348" cy="811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CE20A-AB28-4132-BC92-B8A889FF2AC5}">
      <dsp:nvSpPr>
        <dsp:cNvPr id="0" name=""/>
        <dsp:cNvSpPr/>
      </dsp:nvSpPr>
      <dsp:spPr>
        <a:xfrm>
          <a:off x="0" y="938924"/>
          <a:ext cx="6669431" cy="1733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46150-C479-47F9-BA03-FC0E662AC380}">
      <dsp:nvSpPr>
        <dsp:cNvPr id="0" name=""/>
        <dsp:cNvSpPr/>
      </dsp:nvSpPr>
      <dsp:spPr>
        <a:xfrm>
          <a:off x="524353" y="1328940"/>
          <a:ext cx="953370" cy="953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30C5-DFE8-4842-BC4C-338C2C785DD4}">
      <dsp:nvSpPr>
        <dsp:cNvPr id="0" name=""/>
        <dsp:cNvSpPr/>
      </dsp:nvSpPr>
      <dsp:spPr>
        <a:xfrm>
          <a:off x="2002077" y="938924"/>
          <a:ext cx="3001243" cy="173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52" tIns="183452" rIns="183452" bIns="18345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EXE: </a:t>
          </a:r>
        </a:p>
      </dsp:txBody>
      <dsp:txXfrm>
        <a:off x="2002077" y="938924"/>
        <a:ext cx="3001243" cy="1733400"/>
      </dsp:txXfrm>
    </dsp:sp>
    <dsp:sp modelId="{768B6B1F-C886-4BC9-AA15-053D9262F83F}">
      <dsp:nvSpPr>
        <dsp:cNvPr id="0" name=""/>
        <dsp:cNvSpPr/>
      </dsp:nvSpPr>
      <dsp:spPr>
        <a:xfrm>
          <a:off x="5003320" y="938924"/>
          <a:ext cx="1666110" cy="173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52" tIns="183452" rIns="183452" bIns="1834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main()</a:t>
          </a:r>
          <a:endParaRPr lang="en-US" sz="1800" kern="1200"/>
        </a:p>
      </dsp:txBody>
      <dsp:txXfrm>
        <a:off x="5003320" y="938924"/>
        <a:ext cx="1666110" cy="1733400"/>
      </dsp:txXfrm>
    </dsp:sp>
    <dsp:sp modelId="{05D0F829-80E0-43F1-87A4-78FDDB4F04EC}">
      <dsp:nvSpPr>
        <dsp:cNvPr id="0" name=""/>
        <dsp:cNvSpPr/>
      </dsp:nvSpPr>
      <dsp:spPr>
        <a:xfrm>
          <a:off x="0" y="3105675"/>
          <a:ext cx="6669431" cy="1733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F77D3-04D6-4648-9C44-0304B671157C}">
      <dsp:nvSpPr>
        <dsp:cNvPr id="0" name=""/>
        <dsp:cNvSpPr/>
      </dsp:nvSpPr>
      <dsp:spPr>
        <a:xfrm>
          <a:off x="524353" y="3495690"/>
          <a:ext cx="953370" cy="953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030A9-0067-4BE8-A883-4D544862B902}">
      <dsp:nvSpPr>
        <dsp:cNvPr id="0" name=""/>
        <dsp:cNvSpPr/>
      </dsp:nvSpPr>
      <dsp:spPr>
        <a:xfrm>
          <a:off x="2002077" y="3105675"/>
          <a:ext cx="3001243" cy="173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52" tIns="183452" rIns="183452" bIns="18345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DLL:</a:t>
          </a:r>
        </a:p>
      </dsp:txBody>
      <dsp:txXfrm>
        <a:off x="2002077" y="3105675"/>
        <a:ext cx="3001243" cy="1733400"/>
      </dsp:txXfrm>
    </dsp:sp>
    <dsp:sp modelId="{00A17DAF-AFAC-4134-9510-24EF5E0A3AEC}">
      <dsp:nvSpPr>
        <dsp:cNvPr id="0" name=""/>
        <dsp:cNvSpPr/>
      </dsp:nvSpPr>
      <dsp:spPr>
        <a:xfrm>
          <a:off x="5003320" y="3105675"/>
          <a:ext cx="1666110" cy="173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52" tIns="183452" rIns="183452" bIns="1834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DllMain()</a:t>
          </a:r>
          <a:endParaRPr lang="en-US" sz="1800" kern="1200"/>
        </a:p>
      </dsp:txBody>
      <dsp:txXfrm>
        <a:off x="5003320" y="3105675"/>
        <a:ext cx="1666110" cy="173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26A-DE56-024B-8026-569045D4A268}">
      <dsp:nvSpPr>
        <dsp:cNvPr id="0" name=""/>
        <dsp:cNvSpPr/>
      </dsp:nvSpPr>
      <dsp:spPr>
        <a:xfrm>
          <a:off x="0" y="381557"/>
          <a:ext cx="10026650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Malicious code carrier which drops(delivers) malicious code to a device.</a:t>
          </a:r>
        </a:p>
      </dsp:txBody>
      <dsp:txXfrm>
        <a:off x="75734" y="457291"/>
        <a:ext cx="9875182" cy="1399952"/>
      </dsp:txXfrm>
    </dsp:sp>
    <dsp:sp modelId="{345A6689-C37A-EE4A-9F8D-9D2053A75C07}">
      <dsp:nvSpPr>
        <dsp:cNvPr id="0" name=""/>
        <dsp:cNvSpPr/>
      </dsp:nvSpPr>
      <dsp:spPr>
        <a:xfrm>
          <a:off x="0" y="2045297"/>
          <a:ext cx="10026650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Payloads are the contents of a dropper.</a:t>
          </a:r>
        </a:p>
      </dsp:txBody>
      <dsp:txXfrm>
        <a:off x="75734" y="2121031"/>
        <a:ext cx="9875182" cy="1399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BFAF2-3757-A342-8D47-2C01AFC04610}">
      <dsp:nvSpPr>
        <dsp:cNvPr id="0" name=""/>
        <dsp:cNvSpPr/>
      </dsp:nvSpPr>
      <dsp:spPr>
        <a:xfrm>
          <a:off x="0" y="0"/>
          <a:ext cx="3471773" cy="34721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73" tIns="330200" rIns="270673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Execute and maintain persistence.</a:t>
          </a:r>
        </a:p>
      </dsp:txBody>
      <dsp:txXfrm>
        <a:off x="0" y="1319404"/>
        <a:ext cx="3471773" cy="2083270"/>
      </dsp:txXfrm>
    </dsp:sp>
    <dsp:sp modelId="{3C8AFCE0-D12D-9F4F-BBD6-214C5746AF91}">
      <dsp:nvSpPr>
        <dsp:cNvPr id="0" name=""/>
        <dsp:cNvSpPr/>
      </dsp:nvSpPr>
      <dsp:spPr>
        <a:xfrm>
          <a:off x="1215068" y="347211"/>
          <a:ext cx="1041635" cy="1041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0" tIns="12700" rIns="81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67612" y="499755"/>
        <a:ext cx="736547" cy="736547"/>
      </dsp:txXfrm>
    </dsp:sp>
    <dsp:sp modelId="{1776127E-15B8-E74E-9E28-1048D6667DBA}">
      <dsp:nvSpPr>
        <dsp:cNvPr id="0" name=""/>
        <dsp:cNvSpPr/>
      </dsp:nvSpPr>
      <dsp:spPr>
        <a:xfrm>
          <a:off x="0" y="3472046"/>
          <a:ext cx="347177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354C0-62CF-7B41-8A51-912B57B85F5B}">
      <dsp:nvSpPr>
        <dsp:cNvPr id="0" name=""/>
        <dsp:cNvSpPr/>
      </dsp:nvSpPr>
      <dsp:spPr>
        <a:xfrm>
          <a:off x="3818950" y="0"/>
          <a:ext cx="3471773" cy="34721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73" tIns="330200" rIns="270673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Execute, persist, [sleep], communicate with command &amp; control server via shell.</a:t>
          </a:r>
        </a:p>
      </dsp:txBody>
      <dsp:txXfrm>
        <a:off x="3818950" y="1319404"/>
        <a:ext cx="3471773" cy="2083270"/>
      </dsp:txXfrm>
    </dsp:sp>
    <dsp:sp modelId="{49A0A201-6DD6-684A-A678-B1BCB797DCBA}">
      <dsp:nvSpPr>
        <dsp:cNvPr id="0" name=""/>
        <dsp:cNvSpPr/>
      </dsp:nvSpPr>
      <dsp:spPr>
        <a:xfrm>
          <a:off x="5034019" y="347211"/>
          <a:ext cx="1041635" cy="1041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0" tIns="12700" rIns="81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86563" y="499755"/>
        <a:ext cx="736547" cy="736547"/>
      </dsp:txXfrm>
    </dsp:sp>
    <dsp:sp modelId="{9ABCC3C6-DB10-7446-94E4-39BAFE0C530B}">
      <dsp:nvSpPr>
        <dsp:cNvPr id="0" name=""/>
        <dsp:cNvSpPr/>
      </dsp:nvSpPr>
      <dsp:spPr>
        <a:xfrm>
          <a:off x="3818950" y="3472046"/>
          <a:ext cx="347177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532B8-A051-694C-B594-9CB3BD054DBC}">
      <dsp:nvSpPr>
        <dsp:cNvPr id="0" name=""/>
        <dsp:cNvSpPr/>
      </dsp:nvSpPr>
      <dsp:spPr>
        <a:xfrm>
          <a:off x="7637900" y="0"/>
          <a:ext cx="3471773" cy="34721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73" tIns="330200" rIns="270673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System reconnaissance: Search for strings which match Regular Expression patterns – Credit card numbers, account logins, cryptocurrency wallets, etc.</a:t>
          </a:r>
        </a:p>
      </dsp:txBody>
      <dsp:txXfrm>
        <a:off x="7637900" y="1319404"/>
        <a:ext cx="3471773" cy="2083270"/>
      </dsp:txXfrm>
    </dsp:sp>
    <dsp:sp modelId="{B0A092BF-F7B3-F347-A36A-C5DF785EE933}">
      <dsp:nvSpPr>
        <dsp:cNvPr id="0" name=""/>
        <dsp:cNvSpPr/>
      </dsp:nvSpPr>
      <dsp:spPr>
        <a:xfrm>
          <a:off x="8852969" y="347211"/>
          <a:ext cx="1041635" cy="1041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10" tIns="12700" rIns="812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9005513" y="499755"/>
        <a:ext cx="736547" cy="736547"/>
      </dsp:txXfrm>
    </dsp:sp>
    <dsp:sp modelId="{107DFB30-E39D-2749-860F-B36F19EBDA73}">
      <dsp:nvSpPr>
        <dsp:cNvPr id="0" name=""/>
        <dsp:cNvSpPr/>
      </dsp:nvSpPr>
      <dsp:spPr>
        <a:xfrm>
          <a:off x="7637900" y="3472046"/>
          <a:ext cx="347177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54F8A-060C-FA43-A474-AC75FCA9A511}">
      <dsp:nvSpPr>
        <dsp:cNvPr id="0" name=""/>
        <dsp:cNvSpPr/>
      </dsp:nvSpPr>
      <dsp:spPr>
        <a:xfrm>
          <a:off x="0" y="2821"/>
          <a:ext cx="66694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7E91AB-EBCC-564F-BC27-7B7319990F85}">
      <dsp:nvSpPr>
        <dsp:cNvPr id="0" name=""/>
        <dsp:cNvSpPr/>
      </dsp:nvSpPr>
      <dsp:spPr>
        <a:xfrm>
          <a:off x="0" y="2821"/>
          <a:ext cx="6669431" cy="192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.TEXT : main()</a:t>
          </a:r>
        </a:p>
      </dsp:txBody>
      <dsp:txXfrm>
        <a:off x="0" y="2821"/>
        <a:ext cx="6669431" cy="1924119"/>
      </dsp:txXfrm>
    </dsp:sp>
    <dsp:sp modelId="{221F2BC3-3BFE-DF42-A6CC-4018F6740919}">
      <dsp:nvSpPr>
        <dsp:cNvPr id="0" name=""/>
        <dsp:cNvSpPr/>
      </dsp:nvSpPr>
      <dsp:spPr>
        <a:xfrm>
          <a:off x="0" y="1926940"/>
          <a:ext cx="66694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C19B2C-DBAE-744A-A4C9-6BFFB2FA3586}">
      <dsp:nvSpPr>
        <dsp:cNvPr id="0" name=""/>
        <dsp:cNvSpPr/>
      </dsp:nvSpPr>
      <dsp:spPr>
        <a:xfrm>
          <a:off x="0" y="1926940"/>
          <a:ext cx="6669431" cy="192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.DATA : Make payload/shellcode as a global variable; This will be read-only data in the PE file.</a:t>
          </a:r>
        </a:p>
      </dsp:txBody>
      <dsp:txXfrm>
        <a:off x="0" y="1926940"/>
        <a:ext cx="6669431" cy="1924119"/>
      </dsp:txXfrm>
    </dsp:sp>
    <dsp:sp modelId="{D9B1A378-8005-E34E-A164-D83440F5B916}">
      <dsp:nvSpPr>
        <dsp:cNvPr id="0" name=""/>
        <dsp:cNvSpPr/>
      </dsp:nvSpPr>
      <dsp:spPr>
        <a:xfrm>
          <a:off x="0" y="3851059"/>
          <a:ext cx="66694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4C777-86A3-7D4E-806A-96A91E3EC2F3}">
      <dsp:nvSpPr>
        <dsp:cNvPr id="0" name=""/>
        <dsp:cNvSpPr/>
      </dsp:nvSpPr>
      <dsp:spPr>
        <a:xfrm>
          <a:off x="0" y="3851059"/>
          <a:ext cx="6669431" cy="1924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.RSRC : Dedicated to icons and images; In initialized functions.</a:t>
          </a:r>
        </a:p>
      </dsp:txBody>
      <dsp:txXfrm>
        <a:off x="0" y="3851059"/>
        <a:ext cx="6669431" cy="1924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784DA-4A69-4A82-A4FD-703EA70C91F0}">
      <dsp:nvSpPr>
        <dsp:cNvPr id="0" name=""/>
        <dsp:cNvSpPr/>
      </dsp:nvSpPr>
      <dsp:spPr>
        <a:xfrm>
          <a:off x="0" y="705"/>
          <a:ext cx="6669431" cy="1650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3C3A7-ECE4-43D6-83A7-CB238F0F6A56}">
      <dsp:nvSpPr>
        <dsp:cNvPr id="0" name=""/>
        <dsp:cNvSpPr/>
      </dsp:nvSpPr>
      <dsp:spPr>
        <a:xfrm>
          <a:off x="499262" y="372057"/>
          <a:ext cx="907749" cy="907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BFB26-E164-4B4F-9CE5-1FA4D7DE417D}">
      <dsp:nvSpPr>
        <dsp:cNvPr id="0" name=""/>
        <dsp:cNvSpPr/>
      </dsp:nvSpPr>
      <dsp:spPr>
        <a:xfrm>
          <a:off x="1906274" y="705"/>
          <a:ext cx="4763156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Windows/Operating System API</a:t>
          </a:r>
        </a:p>
      </dsp:txBody>
      <dsp:txXfrm>
        <a:off x="1906274" y="705"/>
        <a:ext cx="4763156" cy="1650454"/>
      </dsp:txXfrm>
    </dsp:sp>
    <dsp:sp modelId="{1C4F6023-9758-4F1E-8A59-3E4D3DA3032A}">
      <dsp:nvSpPr>
        <dsp:cNvPr id="0" name=""/>
        <dsp:cNvSpPr/>
      </dsp:nvSpPr>
      <dsp:spPr>
        <a:xfrm>
          <a:off x="0" y="2063772"/>
          <a:ext cx="6669431" cy="16504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B65BD-7D4E-45AF-B39F-E9B65C17EC81}">
      <dsp:nvSpPr>
        <dsp:cNvPr id="0" name=""/>
        <dsp:cNvSpPr/>
      </dsp:nvSpPr>
      <dsp:spPr>
        <a:xfrm>
          <a:off x="499262" y="2435125"/>
          <a:ext cx="907749" cy="907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84EBC-2643-45AD-88AB-63632780FA7A}">
      <dsp:nvSpPr>
        <dsp:cNvPr id="0" name=""/>
        <dsp:cNvSpPr/>
      </dsp:nvSpPr>
      <dsp:spPr>
        <a:xfrm>
          <a:off x="1906274" y="2063772"/>
          <a:ext cx="4763156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*From .TEXT*, copies payload into new memory buffer then executes from that memory buffer.</a:t>
          </a:r>
        </a:p>
      </dsp:txBody>
      <dsp:txXfrm>
        <a:off x="1906274" y="2063772"/>
        <a:ext cx="4763156" cy="1650454"/>
      </dsp:txXfrm>
    </dsp:sp>
    <dsp:sp modelId="{7692F085-7348-468F-B44A-A07967A97E3B}">
      <dsp:nvSpPr>
        <dsp:cNvPr id="0" name=""/>
        <dsp:cNvSpPr/>
      </dsp:nvSpPr>
      <dsp:spPr>
        <a:xfrm>
          <a:off x="0" y="4126840"/>
          <a:ext cx="6669431" cy="16504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990EF-FF06-4BF5-B39E-17B40E2BBB2F}">
      <dsp:nvSpPr>
        <dsp:cNvPr id="0" name=""/>
        <dsp:cNvSpPr/>
      </dsp:nvSpPr>
      <dsp:spPr>
        <a:xfrm>
          <a:off x="499262" y="4498192"/>
          <a:ext cx="907749" cy="9077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13E7D-244D-4C40-BDF5-7045194C6AA3}">
      <dsp:nvSpPr>
        <dsp:cNvPr id="0" name=""/>
        <dsp:cNvSpPr/>
      </dsp:nvSpPr>
      <dsp:spPr>
        <a:xfrm>
          <a:off x="1906274" y="4126840"/>
          <a:ext cx="4763156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buffer which is readable, writeable, and executable isn’t common.</a:t>
          </a:r>
        </a:p>
      </dsp:txBody>
      <dsp:txXfrm>
        <a:off x="1906274" y="4126840"/>
        <a:ext cx="4763156" cy="16504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2DE2D-A40B-C04B-BAC1-2594EB7AFD1B}">
      <dsp:nvSpPr>
        <dsp:cNvPr id="0" name=""/>
        <dsp:cNvSpPr/>
      </dsp:nvSpPr>
      <dsp:spPr>
        <a:xfrm>
          <a:off x="0" y="692820"/>
          <a:ext cx="6669431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Encoding (Base 64)</a:t>
          </a:r>
        </a:p>
      </dsp:txBody>
      <dsp:txXfrm>
        <a:off x="49176" y="741996"/>
        <a:ext cx="6571079" cy="909018"/>
      </dsp:txXfrm>
    </dsp:sp>
    <dsp:sp modelId="{F596427D-F6AC-6541-BBBB-C34B46087B86}">
      <dsp:nvSpPr>
        <dsp:cNvPr id="0" name=""/>
        <dsp:cNvSpPr/>
      </dsp:nvSpPr>
      <dsp:spPr>
        <a:xfrm>
          <a:off x="0" y="1821150"/>
          <a:ext cx="6669431" cy="1007370"/>
        </a:xfrm>
        <a:prstGeom prst="roundRect">
          <a:avLst/>
        </a:prstGeom>
        <a:solidFill>
          <a:schemeClr val="accent5">
            <a:hueOff val="6701027"/>
            <a:satOff val="225"/>
            <a:lumOff val="-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Encrypting (AES, RSA)</a:t>
          </a:r>
        </a:p>
      </dsp:txBody>
      <dsp:txXfrm>
        <a:off x="49176" y="1870326"/>
        <a:ext cx="6571079" cy="909018"/>
      </dsp:txXfrm>
    </dsp:sp>
    <dsp:sp modelId="{5DDA1B7A-0877-084D-95FA-000923E3F25E}">
      <dsp:nvSpPr>
        <dsp:cNvPr id="0" name=""/>
        <dsp:cNvSpPr/>
      </dsp:nvSpPr>
      <dsp:spPr>
        <a:xfrm>
          <a:off x="0" y="2949480"/>
          <a:ext cx="6669431" cy="1007370"/>
        </a:xfrm>
        <a:prstGeom prst="roundRect">
          <a:avLst/>
        </a:prstGeom>
        <a:solidFill>
          <a:schemeClr val="accent5">
            <a:hueOff val="13402053"/>
            <a:satOff val="449"/>
            <a:lumOff val="-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Code Obfuscation</a:t>
          </a:r>
        </a:p>
      </dsp:txBody>
      <dsp:txXfrm>
        <a:off x="49176" y="2998656"/>
        <a:ext cx="6571079" cy="909018"/>
      </dsp:txXfrm>
    </dsp:sp>
    <dsp:sp modelId="{4F527D68-3CDD-3940-890C-B88F939109B0}">
      <dsp:nvSpPr>
        <dsp:cNvPr id="0" name=""/>
        <dsp:cNvSpPr/>
      </dsp:nvSpPr>
      <dsp:spPr>
        <a:xfrm>
          <a:off x="0" y="4077810"/>
          <a:ext cx="6669431" cy="1007370"/>
        </a:xfrm>
        <a:prstGeom prst="roundRect">
          <a:avLst/>
        </a:prstGeom>
        <a:solidFill>
          <a:schemeClr val="accent5">
            <a:hueOff val="20103080"/>
            <a:satOff val="674"/>
            <a:lumOff val="-70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Function Call Obfuscation</a:t>
          </a:r>
        </a:p>
      </dsp:txBody>
      <dsp:txXfrm>
        <a:off x="49176" y="4126986"/>
        <a:ext cx="6571079" cy="909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CE0E-F29A-884B-95F4-3C7DC7B09E43}">
      <dsp:nvSpPr>
        <dsp:cNvPr id="0" name=""/>
        <dsp:cNvSpPr/>
      </dsp:nvSpPr>
      <dsp:spPr>
        <a:xfrm>
          <a:off x="54" y="37961"/>
          <a:ext cx="5191385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Requiremets: </a:t>
          </a:r>
        </a:p>
      </dsp:txBody>
      <dsp:txXfrm>
        <a:off x="54" y="37961"/>
        <a:ext cx="5191385" cy="950400"/>
      </dsp:txXfrm>
    </dsp:sp>
    <dsp:sp modelId="{D9EB8BAA-885D-7E4E-99F6-ACC30CD20132}">
      <dsp:nvSpPr>
        <dsp:cNvPr id="0" name=""/>
        <dsp:cNvSpPr/>
      </dsp:nvSpPr>
      <dsp:spPr>
        <a:xfrm>
          <a:off x="54" y="988361"/>
          <a:ext cx="5191385" cy="24457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i="1" kern="1200" dirty="0"/>
            <a:t>Allocate Memory	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i="1" kern="1200" dirty="0"/>
            <a:t>Copy Shellcode/Payload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i="1" kern="1200" dirty="0"/>
            <a:t>Execute</a:t>
          </a:r>
          <a:endParaRPr lang="en-US" sz="3300" kern="1200" dirty="0"/>
        </a:p>
      </dsp:txBody>
      <dsp:txXfrm>
        <a:off x="54" y="988361"/>
        <a:ext cx="5191385" cy="2445795"/>
      </dsp:txXfrm>
    </dsp:sp>
    <dsp:sp modelId="{74BD4A1E-65BA-1344-B7F1-68DFC63EE858}">
      <dsp:nvSpPr>
        <dsp:cNvPr id="0" name=""/>
        <dsp:cNvSpPr/>
      </dsp:nvSpPr>
      <dsp:spPr>
        <a:xfrm>
          <a:off x="5918234" y="37961"/>
          <a:ext cx="5191385" cy="950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APIs: </a:t>
          </a:r>
        </a:p>
      </dsp:txBody>
      <dsp:txXfrm>
        <a:off x="5918234" y="37961"/>
        <a:ext cx="5191385" cy="950400"/>
      </dsp:txXfrm>
    </dsp:sp>
    <dsp:sp modelId="{48B478AB-3300-1649-B7DD-E0399901CF32}">
      <dsp:nvSpPr>
        <dsp:cNvPr id="0" name=""/>
        <dsp:cNvSpPr/>
      </dsp:nvSpPr>
      <dsp:spPr>
        <a:xfrm>
          <a:off x="5918234" y="988361"/>
          <a:ext cx="5191385" cy="24457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i="1" kern="1200" dirty="0" err="1"/>
            <a:t>VirtualAllocEx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i="1" kern="1200" dirty="0" err="1"/>
            <a:t>WriteProcessMemory</a:t>
          </a:r>
          <a:r>
            <a:rPr lang="en-US" sz="3300" i="1" kern="1200" dirty="0"/>
            <a:t>	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i="1" kern="1200" dirty="0" err="1"/>
            <a:t>CreateRemoteThread</a:t>
          </a:r>
          <a:endParaRPr lang="en-US" sz="3300" kern="1200" dirty="0"/>
        </a:p>
      </dsp:txBody>
      <dsp:txXfrm>
        <a:off x="5918234" y="988361"/>
        <a:ext cx="5191385" cy="2445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184D6-0943-9D45-A9DD-5FB8B734B112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68FD4-82A4-8D4F-A672-8E495F06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7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Shellcode sample from: MAGIX Music Editor 3.1 – Buffer Overflow (SEH) @ https://</a:t>
            </a:r>
            <a:r>
              <a:rPr lang="en-US" dirty="0" err="1"/>
              <a:t>www.exploit-db.com</a:t>
            </a:r>
            <a:r>
              <a:rPr lang="en-US" dirty="0"/>
              <a:t>/exploits/46056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68FD4-82A4-8D4F-A672-8E495F06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1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085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8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27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6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0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7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6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ADE04-D9D0-7441-9BF9-C00FF4E78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/>
              <a:t>Building Blocks of Malware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46B5F-A9EE-684F-ACF2-A3A1A805E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/>
              <a:t>Orville Dillon, Jr.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EE55D-38A3-4772-9DB0-06E31B8C2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88" b="24638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7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C308D-9531-2349-9F25-6C5BF8A9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Detection difficulty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CFD21A-A21D-4CAD-8177-235271885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592266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897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16A5661-2CFE-478C-BAC3-729F393F3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DD4B9-EA34-DD43-A50E-2849B6AD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252663"/>
            <a:ext cx="4457200" cy="2349500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en-US" dirty="0"/>
              <a:t>External functions</a:t>
            </a:r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7BE8CD-E348-464A-82CC-7EF7AA82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9771" y="649304"/>
            <a:ext cx="913428" cy="1315264"/>
            <a:chOff x="999771" y="649304"/>
            <a:chExt cx="913428" cy="131526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8CC82D2-4C4A-4C67-8483-5199F97B3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999771" y="932104"/>
              <a:ext cx="913428" cy="1032464"/>
              <a:chOff x="999771" y="932104"/>
              <a:chExt cx="913428" cy="103246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0D2391D-AA33-4F5E-BD96-B42D93DED2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V="1">
                <a:off x="1047457" y="1290386"/>
                <a:ext cx="865742" cy="628383"/>
                <a:chOff x="558167" y="958515"/>
                <a:chExt cx="865742" cy="628383"/>
              </a:xfrm>
              <a:solidFill>
                <a:schemeClr val="accent3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E166DCE-539D-4C74-9C9D-AC000BA2F8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8100000" flipH="1">
                  <a:off x="558167" y="1122160"/>
                  <a:ext cx="464738" cy="464738"/>
                </a:xfrm>
                <a:custGeom>
                  <a:avLst/>
                  <a:gdLst>
                    <a:gd name="connsiteX0" fmla="*/ 446142 w 464738"/>
                    <a:gd name="connsiteY0" fmla="*/ 464738 h 464738"/>
                    <a:gd name="connsiteX1" fmla="*/ 130673 w 464738"/>
                    <a:gd name="connsiteY1" fmla="*/ 334066 h 464738"/>
                    <a:gd name="connsiteX2" fmla="*/ 0 w 464738"/>
                    <a:gd name="connsiteY2" fmla="*/ 18596 h 464738"/>
                    <a:gd name="connsiteX3" fmla="*/ 836 w 464738"/>
                    <a:gd name="connsiteY3" fmla="*/ 1089 h 464738"/>
                    <a:gd name="connsiteX4" fmla="*/ 606 w 464738"/>
                    <a:gd name="connsiteY4" fmla="*/ 859 h 464738"/>
                    <a:gd name="connsiteX5" fmla="*/ 848 w 464738"/>
                    <a:gd name="connsiteY5" fmla="*/ 848 h 464738"/>
                    <a:gd name="connsiteX6" fmla="*/ 859 w 464738"/>
                    <a:gd name="connsiteY6" fmla="*/ 606 h 464738"/>
                    <a:gd name="connsiteX7" fmla="*/ 1089 w 464738"/>
                    <a:gd name="connsiteY7" fmla="*/ 836 h 464738"/>
                    <a:gd name="connsiteX8" fmla="*/ 18596 w 464738"/>
                    <a:gd name="connsiteY8" fmla="*/ 0 h 464738"/>
                    <a:gd name="connsiteX9" fmla="*/ 334066 w 464738"/>
                    <a:gd name="connsiteY9" fmla="*/ 130672 h 464738"/>
                    <a:gd name="connsiteX10" fmla="*/ 464738 w 464738"/>
                    <a:gd name="connsiteY10" fmla="*/ 446142 h 464738"/>
                    <a:gd name="connsiteX11" fmla="*/ 463902 w 464738"/>
                    <a:gd name="connsiteY11" fmla="*/ 463650 h 464738"/>
                    <a:gd name="connsiteX12" fmla="*/ 464132 w 464738"/>
                    <a:gd name="connsiteY12" fmla="*/ 463880 h 464738"/>
                    <a:gd name="connsiteX13" fmla="*/ 463891 w 464738"/>
                    <a:gd name="connsiteY13" fmla="*/ 463892 h 464738"/>
                    <a:gd name="connsiteX14" fmla="*/ 463879 w 464738"/>
                    <a:gd name="connsiteY14" fmla="*/ 464132 h 464738"/>
                    <a:gd name="connsiteX15" fmla="*/ 463650 w 464738"/>
                    <a:gd name="connsiteY15" fmla="*/ 463903 h 4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8" h="464738">
                      <a:moveTo>
                        <a:pt x="446142" y="464738"/>
                      </a:moveTo>
                      <a:cubicBezTo>
                        <a:pt x="331965" y="464738"/>
                        <a:pt x="217787" y="421181"/>
                        <a:pt x="130673" y="334066"/>
                      </a:cubicBezTo>
                      <a:cubicBezTo>
                        <a:pt x="43558" y="246952"/>
                        <a:pt x="1" y="132774"/>
                        <a:pt x="0" y="18596"/>
                      </a:cubicBezTo>
                      <a:lnTo>
                        <a:pt x="836" y="1089"/>
                      </a:lnTo>
                      <a:lnTo>
                        <a:pt x="606" y="859"/>
                      </a:lnTo>
                      <a:lnTo>
                        <a:pt x="848" y="848"/>
                      </a:lnTo>
                      <a:lnTo>
                        <a:pt x="859" y="606"/>
                      </a:lnTo>
                      <a:lnTo>
                        <a:pt x="1089" y="836"/>
                      </a:lnTo>
                      <a:lnTo>
                        <a:pt x="18596" y="0"/>
                      </a:lnTo>
                      <a:cubicBezTo>
                        <a:pt x="132774" y="0"/>
                        <a:pt x="246951" y="43557"/>
                        <a:pt x="334066" y="130672"/>
                      </a:cubicBezTo>
                      <a:cubicBezTo>
                        <a:pt x="421181" y="217787"/>
                        <a:pt x="464738" y="331964"/>
                        <a:pt x="464738" y="446142"/>
                      </a:cubicBezTo>
                      <a:lnTo>
                        <a:pt x="463902" y="463650"/>
                      </a:lnTo>
                      <a:lnTo>
                        <a:pt x="464132" y="463880"/>
                      </a:lnTo>
                      <a:lnTo>
                        <a:pt x="463891" y="463892"/>
                      </a:lnTo>
                      <a:lnTo>
                        <a:pt x="463879" y="464132"/>
                      </a:lnTo>
                      <a:lnTo>
                        <a:pt x="463650" y="463903"/>
                      </a:lnTo>
                      <a:close/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CC6BEB5-DA1F-4F9E-BA5D-8F892A0FB8F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5400000" flipH="1">
                  <a:off x="959170" y="958515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0300EB9-093C-4C32-A212-821D7AC082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0800000" flipH="1" flipV="1">
                <a:off x="999771" y="932104"/>
                <a:ext cx="864005" cy="1032464"/>
                <a:chOff x="2207971" y="2384401"/>
                <a:chExt cx="864005" cy="1032464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FC97B3C-CF0E-4C93-AA39-7A677A12C5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2207971" y="2856305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0943F14E-6185-4A31-8318-2088A05F5C9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>
                  <a:off x="2607238" y="2688467"/>
                  <a:ext cx="464738" cy="464738"/>
                </a:xfrm>
                <a:custGeom>
                  <a:avLst/>
                  <a:gdLst>
                    <a:gd name="connsiteX0" fmla="*/ 446142 w 464738"/>
                    <a:gd name="connsiteY0" fmla="*/ 464738 h 464738"/>
                    <a:gd name="connsiteX1" fmla="*/ 130673 w 464738"/>
                    <a:gd name="connsiteY1" fmla="*/ 334066 h 464738"/>
                    <a:gd name="connsiteX2" fmla="*/ 0 w 464738"/>
                    <a:gd name="connsiteY2" fmla="*/ 18596 h 464738"/>
                    <a:gd name="connsiteX3" fmla="*/ 836 w 464738"/>
                    <a:gd name="connsiteY3" fmla="*/ 1089 h 464738"/>
                    <a:gd name="connsiteX4" fmla="*/ 606 w 464738"/>
                    <a:gd name="connsiteY4" fmla="*/ 859 h 464738"/>
                    <a:gd name="connsiteX5" fmla="*/ 848 w 464738"/>
                    <a:gd name="connsiteY5" fmla="*/ 848 h 464738"/>
                    <a:gd name="connsiteX6" fmla="*/ 859 w 464738"/>
                    <a:gd name="connsiteY6" fmla="*/ 606 h 464738"/>
                    <a:gd name="connsiteX7" fmla="*/ 1089 w 464738"/>
                    <a:gd name="connsiteY7" fmla="*/ 836 h 464738"/>
                    <a:gd name="connsiteX8" fmla="*/ 18596 w 464738"/>
                    <a:gd name="connsiteY8" fmla="*/ 0 h 464738"/>
                    <a:gd name="connsiteX9" fmla="*/ 334066 w 464738"/>
                    <a:gd name="connsiteY9" fmla="*/ 130672 h 464738"/>
                    <a:gd name="connsiteX10" fmla="*/ 464738 w 464738"/>
                    <a:gd name="connsiteY10" fmla="*/ 446142 h 464738"/>
                    <a:gd name="connsiteX11" fmla="*/ 463902 w 464738"/>
                    <a:gd name="connsiteY11" fmla="*/ 463650 h 464738"/>
                    <a:gd name="connsiteX12" fmla="*/ 464132 w 464738"/>
                    <a:gd name="connsiteY12" fmla="*/ 463880 h 464738"/>
                    <a:gd name="connsiteX13" fmla="*/ 463891 w 464738"/>
                    <a:gd name="connsiteY13" fmla="*/ 463892 h 464738"/>
                    <a:gd name="connsiteX14" fmla="*/ 463879 w 464738"/>
                    <a:gd name="connsiteY14" fmla="*/ 464132 h 464738"/>
                    <a:gd name="connsiteX15" fmla="*/ 463650 w 464738"/>
                    <a:gd name="connsiteY15" fmla="*/ 463903 h 464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8" h="464738">
                      <a:moveTo>
                        <a:pt x="446142" y="464738"/>
                      </a:moveTo>
                      <a:cubicBezTo>
                        <a:pt x="331965" y="464738"/>
                        <a:pt x="217787" y="421181"/>
                        <a:pt x="130673" y="334066"/>
                      </a:cubicBezTo>
                      <a:cubicBezTo>
                        <a:pt x="43558" y="246952"/>
                        <a:pt x="1" y="132774"/>
                        <a:pt x="0" y="18596"/>
                      </a:cubicBezTo>
                      <a:lnTo>
                        <a:pt x="836" y="1089"/>
                      </a:lnTo>
                      <a:lnTo>
                        <a:pt x="606" y="859"/>
                      </a:lnTo>
                      <a:lnTo>
                        <a:pt x="848" y="848"/>
                      </a:lnTo>
                      <a:lnTo>
                        <a:pt x="859" y="606"/>
                      </a:lnTo>
                      <a:lnTo>
                        <a:pt x="1089" y="836"/>
                      </a:lnTo>
                      <a:lnTo>
                        <a:pt x="18596" y="0"/>
                      </a:lnTo>
                      <a:cubicBezTo>
                        <a:pt x="132774" y="0"/>
                        <a:pt x="246951" y="43557"/>
                        <a:pt x="334066" y="130672"/>
                      </a:cubicBezTo>
                      <a:cubicBezTo>
                        <a:pt x="421181" y="217787"/>
                        <a:pt x="464738" y="331964"/>
                        <a:pt x="464738" y="446142"/>
                      </a:cubicBezTo>
                      <a:lnTo>
                        <a:pt x="463902" y="463650"/>
                      </a:lnTo>
                      <a:lnTo>
                        <a:pt x="464132" y="463880"/>
                      </a:lnTo>
                      <a:lnTo>
                        <a:pt x="463891" y="463892"/>
                      </a:lnTo>
                      <a:lnTo>
                        <a:pt x="463879" y="464132"/>
                      </a:lnTo>
                      <a:lnTo>
                        <a:pt x="463650" y="463903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5" name="Group 46">
                  <a:extLst>
                    <a:ext uri="{FF2B5EF4-FFF2-40B4-BE49-F238E27FC236}">
                      <a16:creationId xmlns:a16="http://schemas.microsoft.com/office/drawing/2014/main" id="{F3B56658-371E-446B-B30D-D4EA2A88A9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2440769" y="2384401"/>
                  <a:ext cx="313009" cy="1032464"/>
                  <a:chOff x="2440769" y="2384401"/>
                  <a:chExt cx="313009" cy="1032464"/>
                </a:xfrm>
              </p:grpSpPr>
              <p:cxnSp>
                <p:nvCxnSpPr>
                  <p:cNvPr id="66" name="Straight Connector 47">
                    <a:extLst>
                      <a:ext uri="{FF2B5EF4-FFF2-40B4-BE49-F238E27FC236}">
                        <a16:creationId xmlns:a16="http://schemas.microsoft.com/office/drawing/2014/main" id="{068979FB-2943-4091-A490-D9F8695DF0D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2440769" y="2516865"/>
                    <a:ext cx="0" cy="90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48">
                    <a:extLst>
                      <a:ext uri="{FF2B5EF4-FFF2-40B4-BE49-F238E27FC236}">
                        <a16:creationId xmlns:a16="http://schemas.microsoft.com/office/drawing/2014/main" id="{B378C39C-3FC0-4521-8336-33A86391920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8100000" flipH="1">
                    <a:off x="2753778" y="2384401"/>
                    <a:ext cx="0" cy="90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2C6951D-2EAF-4333-B8A8-F473DC3B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437136" y="649304"/>
              <a:ext cx="388541" cy="388541"/>
              <a:chOff x="5752675" y="5440856"/>
              <a:chExt cx="388541" cy="38854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3E77698-5758-433A-9DF3-3BE43B6FB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5800801" y="5488982"/>
                <a:ext cx="340415" cy="34041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41">
                <a:extLst>
                  <a:ext uri="{FF2B5EF4-FFF2-40B4-BE49-F238E27FC236}">
                    <a16:creationId xmlns:a16="http://schemas.microsoft.com/office/drawing/2014/main" id="{FF47FF7F-75A9-438D-8BA7-428BF7697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52675" y="5440856"/>
                <a:ext cx="340415" cy="34041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17D4-CA2E-0140-827D-3404627B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1" y="1079499"/>
            <a:ext cx="4457200" cy="4689476"/>
          </a:xfrm>
        </p:spPr>
        <p:txBody>
          <a:bodyPr vert="horz" lIns="0" tIns="0" rIns="0" bIns="0" rtlCol="0" anchor="ctr" anchorCtr="0">
            <a:normAutofit/>
          </a:bodyPr>
          <a:lstStyle/>
          <a:p>
            <a:pPr marL="0" indent="0">
              <a:buNone/>
            </a:pPr>
            <a:r>
              <a:rPr lang="en-US" i="1"/>
              <a:t>Show up on the Import Address Table(IAT)</a:t>
            </a:r>
          </a:p>
        </p:txBody>
      </p:sp>
    </p:spTree>
    <p:extLst>
      <p:ext uri="{BB962C8B-B14F-4D97-AF65-F5344CB8AC3E}">
        <p14:creationId xmlns:p14="http://schemas.microsoft.com/office/powerpoint/2010/main" val="196131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3A6CF-3EA8-7549-B861-88C7D77D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862151"/>
            <a:ext cx="6120000" cy="1009486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Function Call Obfuscation 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0FA0F3C8-0BA5-4C7F-B41C-460223B4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2" r="22375"/>
          <a:stretch/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C6C3E87-832F-9444-B367-F3D716C9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9" y="2733788"/>
            <a:ext cx="6119999" cy="21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5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F19EE-1591-F547-A260-A126C95A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Payload injection</a:t>
            </a:r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D3961E-EC4C-493E-BBB6-01A002229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466832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5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FAFDD-0929-AD4C-9548-CC7F9292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Methods of implanting: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2EACC4-D7C8-45D9-B3BE-5F09C6DEC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852093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57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2B27C-4B14-0241-AFD2-10388AB5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File types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339C89-82D6-4FA2-AA52-FC2DEA82E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725373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11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A15A-9A3A-A048-B080-58172C1D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Process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A483EF0-6ADA-4B32-9E25-7F1B205927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500" y="1790700"/>
          <a:ext cx="10026650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5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F8215-BE3E-FA49-9EEF-48A35D77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ENTRYPOINTS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5582AF-6F33-4837-B429-529F0B21D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84585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71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7177-1D38-4C4D-838F-3246E0E6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Droppers and payloads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23A452-2821-4F92-8158-F56F7581CB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500" y="1790700"/>
          <a:ext cx="10026650" cy="397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60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Connector 19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5B194-BB60-5740-BBF0-4E384531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079500"/>
            <a:ext cx="3884962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/>
              <a:t>Payload example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D493F8B1-5D74-8D48-95E6-117717AD0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904"/>
          <a:stretch/>
        </p:blipFill>
        <p:spPr>
          <a:xfrm>
            <a:off x="540988" y="540000"/>
            <a:ext cx="6974767" cy="577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4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F3088-D863-194C-89ED-EB3E3ACA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/>
              <a:t>Payload objective</a:t>
            </a:r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28483C7-F972-4D92-B546-E78B7C0DC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146384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3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216CF-3CA9-764C-8750-4E7C46FA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Function placement In Code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A7343CF-16C6-4F74-9E9B-E114E6C40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275402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02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B8EC1-046A-794F-A3EC-7F36D734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Integration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E8D555-255D-4482-BCA9-5FFB6E5C4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448341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25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RegularSeedLeftStep">
      <a:dk1>
        <a:srgbClr val="000000"/>
      </a:dk1>
      <a:lt1>
        <a:srgbClr val="FFFFFF"/>
      </a:lt1>
      <a:dk2>
        <a:srgbClr val="301B2E"/>
      </a:dk2>
      <a:lt2>
        <a:srgbClr val="F2F0F3"/>
      </a:lt2>
      <a:accent1>
        <a:srgbClr val="4CB821"/>
      </a:accent1>
      <a:accent2>
        <a:srgbClr val="81B013"/>
      </a:accent2>
      <a:accent3>
        <a:srgbClr val="B2A120"/>
      </a:accent3>
      <a:accent4>
        <a:srgbClr val="D57017"/>
      </a:accent4>
      <a:accent5>
        <a:srgbClr val="E73229"/>
      </a:accent5>
      <a:accent6>
        <a:srgbClr val="D5175D"/>
      </a:accent6>
      <a:hlink>
        <a:srgbClr val="9D45C1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313</Words>
  <Application>Microsoft Macintosh PowerPoint</Application>
  <PresentationFormat>Widescreen</PresentationFormat>
  <Paragraphs>56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 Light</vt:lpstr>
      <vt:lpstr>Calibri</vt:lpstr>
      <vt:lpstr>Rockwell Nova Light</vt:lpstr>
      <vt:lpstr>Wingdings</vt:lpstr>
      <vt:lpstr>LeafVTI</vt:lpstr>
      <vt:lpstr>Building Blocks of Malware</vt:lpstr>
      <vt:lpstr>File types</vt:lpstr>
      <vt:lpstr>Development Process</vt:lpstr>
      <vt:lpstr>ENTRYPOINTS</vt:lpstr>
      <vt:lpstr>Droppers and payloads</vt:lpstr>
      <vt:lpstr>Payload example</vt:lpstr>
      <vt:lpstr>Payload objective</vt:lpstr>
      <vt:lpstr>Function placement In Code</vt:lpstr>
      <vt:lpstr>Integration</vt:lpstr>
      <vt:lpstr>Detection difficulty</vt:lpstr>
      <vt:lpstr>External functions</vt:lpstr>
      <vt:lpstr>Function Call Obfuscation example:</vt:lpstr>
      <vt:lpstr>Payload injection</vt:lpstr>
      <vt:lpstr>Methods of implanting: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 of Malware</dc:title>
  <dc:creator>Orville Dillon Jr</dc:creator>
  <cp:lastModifiedBy>Orville Dillon Jr</cp:lastModifiedBy>
  <cp:revision>14</cp:revision>
  <dcterms:created xsi:type="dcterms:W3CDTF">2021-03-10T03:53:03Z</dcterms:created>
  <dcterms:modified xsi:type="dcterms:W3CDTF">2021-04-16T13:56:34Z</dcterms:modified>
</cp:coreProperties>
</file>